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55"/>
  </p:notesMasterIdLst>
  <p:handoutMasterIdLst>
    <p:handoutMasterId r:id="rId56"/>
  </p:handoutMasterIdLst>
  <p:sldIdLst>
    <p:sldId id="256" r:id="rId5"/>
    <p:sldId id="324" r:id="rId6"/>
    <p:sldId id="391" r:id="rId7"/>
    <p:sldId id="392" r:id="rId8"/>
    <p:sldId id="379" r:id="rId9"/>
    <p:sldId id="393" r:id="rId10"/>
    <p:sldId id="376" r:id="rId11"/>
    <p:sldId id="395" r:id="rId12"/>
    <p:sldId id="296" r:id="rId13"/>
    <p:sldId id="328" r:id="rId14"/>
    <p:sldId id="356" r:id="rId15"/>
    <p:sldId id="374" r:id="rId16"/>
    <p:sldId id="373" r:id="rId17"/>
    <p:sldId id="375" r:id="rId18"/>
    <p:sldId id="390" r:id="rId19"/>
    <p:sldId id="386" r:id="rId20"/>
    <p:sldId id="387" r:id="rId21"/>
    <p:sldId id="394" r:id="rId22"/>
    <p:sldId id="354" r:id="rId23"/>
    <p:sldId id="388" r:id="rId24"/>
    <p:sldId id="385" r:id="rId25"/>
    <p:sldId id="349" r:id="rId26"/>
    <p:sldId id="339" r:id="rId27"/>
    <p:sldId id="365" r:id="rId28"/>
    <p:sldId id="302" r:id="rId29"/>
    <p:sldId id="336" r:id="rId30"/>
    <p:sldId id="399" r:id="rId31"/>
    <p:sldId id="401" r:id="rId32"/>
    <p:sldId id="353" r:id="rId33"/>
    <p:sldId id="299" r:id="rId34"/>
    <p:sldId id="300" r:id="rId35"/>
    <p:sldId id="347" r:id="rId36"/>
    <p:sldId id="350" r:id="rId37"/>
    <p:sldId id="306" r:id="rId38"/>
    <p:sldId id="307" r:id="rId39"/>
    <p:sldId id="372" r:id="rId40"/>
    <p:sldId id="397" r:id="rId41"/>
    <p:sldId id="338" r:id="rId42"/>
    <p:sldId id="400" r:id="rId43"/>
    <p:sldId id="264" r:id="rId44"/>
    <p:sldId id="402" r:id="rId45"/>
    <p:sldId id="403" r:id="rId46"/>
    <p:sldId id="274" r:id="rId47"/>
    <p:sldId id="342" r:id="rId48"/>
    <p:sldId id="404" r:id="rId49"/>
    <p:sldId id="340" r:id="rId50"/>
    <p:sldId id="266" r:id="rId51"/>
    <p:sldId id="405" r:id="rId52"/>
    <p:sldId id="287" r:id="rId53"/>
    <p:sldId id="337" r:id="rId54"/>
  </p:sldIdLst>
  <p:sldSz cx="9144000" cy="6858000" type="screen4x3"/>
  <p:notesSz cx="6858000" cy="9144000"/>
  <p:defaultTextStyle>
    <a:defPPr>
      <a:defRPr lang="en-CA"/>
    </a:defPPr>
    <a:lvl1pPr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b="1" kern="1200">
        <a:solidFill>
          <a:schemeClr val="bg2"/>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b="1" kern="1200">
        <a:solidFill>
          <a:schemeClr val="bg2"/>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b="1" kern="1200">
        <a:solidFill>
          <a:schemeClr val="bg2"/>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b="1" kern="1200">
        <a:solidFill>
          <a:schemeClr val="bg2"/>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666FF"/>
    <a:srgbClr val="96969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BEF5B4-2F34-428B-A6FD-076FF55C425C}" v="43" dt="2024-03-05T21:05:39.996"/>
    <p1510:client id="{E2342AE2-0582-27CF-8E41-4020FE4D0750}" v="82" dt="2024-03-05T15:52:38.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Rayanne" userId="8f7368e7-467d-4949-823f-aa47a44151e0" providerId="ADAL" clId="{EF31A484-DEF3-4979-9780-58F73EDC3695}"/>
    <pc:docChg chg="custSel addSld delSld modSld">
      <pc:chgData name="Taylor, Rayanne" userId="8f7368e7-467d-4949-823f-aa47a44151e0" providerId="ADAL" clId="{EF31A484-DEF3-4979-9780-58F73EDC3695}" dt="2023-03-01T20:31:12.707" v="607" actId="5793"/>
      <pc:docMkLst>
        <pc:docMk/>
      </pc:docMkLst>
      <pc:sldChg chg="addSp delSp">
        <pc:chgData name="Taylor, Rayanne" userId="8f7368e7-467d-4949-823f-aa47a44151e0" providerId="ADAL" clId="{EF31A484-DEF3-4979-9780-58F73EDC3695}" dt="2023-03-01T20:25:14.415" v="1"/>
        <pc:sldMkLst>
          <pc:docMk/>
          <pc:sldMk cId="0" sldId="357"/>
        </pc:sldMkLst>
        <pc:spChg chg="add del">
          <ac:chgData name="Taylor, Rayanne" userId="8f7368e7-467d-4949-823f-aa47a44151e0" providerId="ADAL" clId="{EF31A484-DEF3-4979-9780-58F73EDC3695}" dt="2023-03-01T20:25:14.415" v="1"/>
          <ac:spMkLst>
            <pc:docMk/>
            <pc:sldMk cId="0" sldId="357"/>
            <ac:spMk id="2" creationId="{D1BF666D-2175-4EA2-502A-F4585D68CF13}"/>
          </ac:spMkLst>
        </pc:spChg>
      </pc:sldChg>
      <pc:sldChg chg="addSp delSp modSp add del mod">
        <pc:chgData name="Taylor, Rayanne" userId="8f7368e7-467d-4949-823f-aa47a44151e0" providerId="ADAL" clId="{EF31A484-DEF3-4979-9780-58F73EDC3695}" dt="2023-03-01T20:26:20.449" v="17" actId="47"/>
        <pc:sldMkLst>
          <pc:docMk/>
          <pc:sldMk cId="592739009" sldId="398"/>
        </pc:sldMkLst>
        <pc:spChg chg="add del">
          <ac:chgData name="Taylor, Rayanne" userId="8f7368e7-467d-4949-823f-aa47a44151e0" providerId="ADAL" clId="{EF31A484-DEF3-4979-9780-58F73EDC3695}" dt="2023-03-01T20:26:10.754" v="13" actId="478"/>
          <ac:spMkLst>
            <pc:docMk/>
            <pc:sldMk cId="592739009" sldId="398"/>
            <ac:spMk id="2" creationId="{7F289DB2-E725-CDBE-4CFF-04F5327A3060}"/>
          </ac:spMkLst>
        </pc:spChg>
        <pc:spChg chg="add del mod">
          <ac:chgData name="Taylor, Rayanne" userId="8f7368e7-467d-4949-823f-aa47a44151e0" providerId="ADAL" clId="{EF31A484-DEF3-4979-9780-58F73EDC3695}" dt="2023-03-01T20:26:08.818" v="12" actId="478"/>
          <ac:spMkLst>
            <pc:docMk/>
            <pc:sldMk cId="592739009" sldId="398"/>
            <ac:spMk id="3" creationId="{1EF0E90E-C5EB-BA4B-9054-25E42A928765}"/>
          </ac:spMkLst>
        </pc:spChg>
        <pc:spChg chg="add del mod">
          <ac:chgData name="Taylor, Rayanne" userId="8f7368e7-467d-4949-823f-aa47a44151e0" providerId="ADAL" clId="{EF31A484-DEF3-4979-9780-58F73EDC3695}" dt="2023-03-01T20:26:16.174" v="16" actId="478"/>
          <ac:spMkLst>
            <pc:docMk/>
            <pc:sldMk cId="592739009" sldId="398"/>
            <ac:spMk id="4" creationId="{4849428D-1C87-BFE0-7EAA-8FDBECE49792}"/>
          </ac:spMkLst>
        </pc:spChg>
        <pc:spChg chg="add mod">
          <ac:chgData name="Taylor, Rayanne" userId="8f7368e7-467d-4949-823f-aa47a44151e0" providerId="ADAL" clId="{EF31A484-DEF3-4979-9780-58F73EDC3695}" dt="2023-03-01T20:26:16.174" v="16" actId="478"/>
          <ac:spMkLst>
            <pc:docMk/>
            <pc:sldMk cId="592739009" sldId="398"/>
            <ac:spMk id="5" creationId="{83CA7428-19E5-0B9D-49E2-B37231C62601}"/>
          </ac:spMkLst>
        </pc:spChg>
        <pc:spChg chg="del mod">
          <ac:chgData name="Taylor, Rayanne" userId="8f7368e7-467d-4949-823f-aa47a44151e0" providerId="ADAL" clId="{EF31A484-DEF3-4979-9780-58F73EDC3695}" dt="2023-03-01T20:26:16.174" v="16" actId="478"/>
          <ac:spMkLst>
            <pc:docMk/>
            <pc:sldMk cId="592739009" sldId="398"/>
            <ac:spMk id="13315" creationId="{A1A57C63-999B-4A64-B60F-DEFFB922D11D}"/>
          </ac:spMkLst>
        </pc:spChg>
      </pc:sldChg>
      <pc:sldChg chg="addSp delSp modSp add mod">
        <pc:chgData name="Taylor, Rayanne" userId="8f7368e7-467d-4949-823f-aa47a44151e0" providerId="ADAL" clId="{EF31A484-DEF3-4979-9780-58F73EDC3695}" dt="2023-03-01T20:31:12.707" v="607" actId="5793"/>
        <pc:sldMkLst>
          <pc:docMk/>
          <pc:sldMk cId="3396812420" sldId="399"/>
        </pc:sldMkLst>
        <pc:spChg chg="add del">
          <ac:chgData name="Taylor, Rayanne" userId="8f7368e7-467d-4949-823f-aa47a44151e0" providerId="ADAL" clId="{EF31A484-DEF3-4979-9780-58F73EDC3695}" dt="2023-03-01T20:27:15.558" v="24" actId="478"/>
          <ac:spMkLst>
            <pc:docMk/>
            <pc:sldMk cId="3396812420" sldId="399"/>
            <ac:spMk id="2" creationId="{2F91DDBE-798C-B544-508C-255610715FB1}"/>
          </ac:spMkLst>
        </pc:spChg>
        <pc:spChg chg="add del mod">
          <ac:chgData name="Taylor, Rayanne" userId="8f7368e7-467d-4949-823f-aa47a44151e0" providerId="ADAL" clId="{EF31A484-DEF3-4979-9780-58F73EDC3695}" dt="2023-03-01T20:27:02.043" v="21" actId="478"/>
          <ac:spMkLst>
            <pc:docMk/>
            <pc:sldMk cId="3396812420" sldId="399"/>
            <ac:spMk id="3" creationId="{D15CECB2-6833-AFE3-F90F-C54C7D94C841}"/>
          </ac:spMkLst>
        </pc:spChg>
        <pc:spChg chg="add del mod">
          <ac:chgData name="Taylor, Rayanne" userId="8f7368e7-467d-4949-823f-aa47a44151e0" providerId="ADAL" clId="{EF31A484-DEF3-4979-9780-58F73EDC3695}" dt="2023-03-01T20:27:08.970" v="23" actId="478"/>
          <ac:spMkLst>
            <pc:docMk/>
            <pc:sldMk cId="3396812420" sldId="399"/>
            <ac:spMk id="4" creationId="{067BFE3C-C02D-B656-192A-B8C08050A7AE}"/>
          </ac:spMkLst>
        </pc:spChg>
        <pc:spChg chg="add del mod">
          <ac:chgData name="Taylor, Rayanne" userId="8f7368e7-467d-4949-823f-aa47a44151e0" providerId="ADAL" clId="{EF31A484-DEF3-4979-9780-58F73EDC3695}" dt="2023-03-01T20:31:12.707" v="607" actId="5793"/>
          <ac:spMkLst>
            <pc:docMk/>
            <pc:sldMk cId="3396812420" sldId="399"/>
            <ac:spMk id="13315" creationId="{A1A57C63-999B-4A64-B60F-DEFFB922D11D}"/>
          </ac:spMkLst>
        </pc:spChg>
      </pc:sldChg>
    </pc:docChg>
  </pc:docChgLst>
  <pc:docChgLst>
    <pc:chgData name="Rayanne Taylor" userId="8f7368e7-467d-4949-823f-aa47a44151e0" providerId="ADAL" clId="{8BA36DFC-87F6-4D67-8036-3736AF7B2CEE}"/>
    <pc:docChg chg="modSld">
      <pc:chgData name="Rayanne Taylor" userId="8f7368e7-467d-4949-823f-aa47a44151e0" providerId="ADAL" clId="{8BA36DFC-87F6-4D67-8036-3736AF7B2CEE}" dt="2023-02-17T15:28:52.858" v="14" actId="20577"/>
      <pc:docMkLst>
        <pc:docMk/>
      </pc:docMkLst>
      <pc:sldChg chg="addSp delSp modSp mod">
        <pc:chgData name="Rayanne Taylor" userId="8f7368e7-467d-4949-823f-aa47a44151e0" providerId="ADAL" clId="{8BA36DFC-87F6-4D67-8036-3736AF7B2CEE}" dt="2023-02-17T15:28:52.858" v="14" actId="20577"/>
        <pc:sldMkLst>
          <pc:docMk/>
          <pc:sldMk cId="3343738805" sldId="387"/>
        </pc:sldMkLst>
        <pc:spChg chg="mod">
          <ac:chgData name="Rayanne Taylor" userId="8f7368e7-467d-4949-823f-aa47a44151e0" providerId="ADAL" clId="{8BA36DFC-87F6-4D67-8036-3736AF7B2CEE}" dt="2023-02-17T15:28:52.858" v="14" actId="20577"/>
          <ac:spMkLst>
            <pc:docMk/>
            <pc:sldMk cId="3343738805" sldId="387"/>
            <ac:spMk id="3" creationId="{E646E810-7ED6-4EA0-8CEF-6C3B1122B672}"/>
          </ac:spMkLst>
        </pc:spChg>
        <pc:picChg chg="add mod">
          <ac:chgData name="Rayanne Taylor" userId="8f7368e7-467d-4949-823f-aa47a44151e0" providerId="ADAL" clId="{8BA36DFC-87F6-4D67-8036-3736AF7B2CEE}" dt="2023-02-17T15:28:40.688" v="6" actId="14100"/>
          <ac:picMkLst>
            <pc:docMk/>
            <pc:sldMk cId="3343738805" sldId="387"/>
            <ac:picMk id="5" creationId="{A498AD98-88C8-A493-5032-B9AEFC1CDB5C}"/>
          </ac:picMkLst>
        </pc:picChg>
        <pc:picChg chg="del">
          <ac:chgData name="Rayanne Taylor" userId="8f7368e7-467d-4949-823f-aa47a44151e0" providerId="ADAL" clId="{8BA36DFC-87F6-4D67-8036-3736AF7B2CEE}" dt="2023-02-17T15:27:36.379" v="0" actId="478"/>
          <ac:picMkLst>
            <pc:docMk/>
            <pc:sldMk cId="3343738805" sldId="387"/>
            <ac:picMk id="4098" creationId="{65E362BB-12DF-414D-9FFE-7EC3BD916052}"/>
          </ac:picMkLst>
        </pc:picChg>
      </pc:sldChg>
    </pc:docChg>
  </pc:docChgLst>
  <pc:docChgLst>
    <pc:chgData name="Remizowski, Michelle" userId="S::mremizowski@gscs.ca::a111fe99-77b1-45d7-a565-7bdf3b46447d" providerId="AD" clId="Web-{C8E145D5-3CAF-5711-2DF0-719F7EE05417}"/>
    <pc:docChg chg="modSld">
      <pc:chgData name="Remizowski, Michelle" userId="S::mremizowski@gscs.ca::a111fe99-77b1-45d7-a565-7bdf3b46447d" providerId="AD" clId="Web-{C8E145D5-3CAF-5711-2DF0-719F7EE05417}" dt="2024-02-09T19:37:00.932" v="14" actId="20577"/>
      <pc:docMkLst>
        <pc:docMk/>
      </pc:docMkLst>
      <pc:sldChg chg="modSp">
        <pc:chgData name="Remizowski, Michelle" userId="S::mremizowski@gscs.ca::a111fe99-77b1-45d7-a565-7bdf3b46447d" providerId="AD" clId="Web-{C8E145D5-3CAF-5711-2DF0-719F7EE05417}" dt="2024-02-09T19:37:00.932" v="14" actId="20577"/>
        <pc:sldMkLst>
          <pc:docMk/>
          <pc:sldMk cId="0" sldId="350"/>
        </pc:sldMkLst>
        <pc:spChg chg="mod">
          <ac:chgData name="Remizowski, Michelle" userId="S::mremizowski@gscs.ca::a111fe99-77b1-45d7-a565-7bdf3b46447d" providerId="AD" clId="Web-{C8E145D5-3CAF-5711-2DF0-719F7EE05417}" dt="2024-02-09T19:37:00.932" v="14" actId="20577"/>
          <ac:spMkLst>
            <pc:docMk/>
            <pc:sldMk cId="0" sldId="350"/>
            <ac:spMk id="38914" creationId="{B52673CD-7D6C-41D1-8565-A4D32506CED7}"/>
          </ac:spMkLst>
        </pc:spChg>
      </pc:sldChg>
    </pc:docChg>
  </pc:docChgLst>
  <pc:docChgLst>
    <pc:chgData name="Taylor, Rayanne" userId="S::rtaylor@gscs.ca::8f7368e7-467d-4949-823f-aa47a44151e0" providerId="AD" clId="Web-{11093E52-B330-B3D1-FFF8-081C9FFC2928}"/>
    <pc:docChg chg="modSld">
      <pc:chgData name="Taylor, Rayanne" userId="S::rtaylor@gscs.ca::8f7368e7-467d-4949-823f-aa47a44151e0" providerId="AD" clId="Web-{11093E52-B330-B3D1-FFF8-081C9FFC2928}" dt="2022-03-01T20:02:50.266" v="6" actId="20577"/>
      <pc:docMkLst>
        <pc:docMk/>
      </pc:docMkLst>
      <pc:sldChg chg="modSp">
        <pc:chgData name="Taylor, Rayanne" userId="S::rtaylor@gscs.ca::8f7368e7-467d-4949-823f-aa47a44151e0" providerId="AD" clId="Web-{11093E52-B330-B3D1-FFF8-081C9FFC2928}" dt="2022-03-01T20:02:50.266" v="6" actId="20577"/>
        <pc:sldMkLst>
          <pc:docMk/>
          <pc:sldMk cId="0" sldId="300"/>
        </pc:sldMkLst>
        <pc:spChg chg="mod">
          <ac:chgData name="Taylor, Rayanne" userId="S::rtaylor@gscs.ca::8f7368e7-467d-4949-823f-aa47a44151e0" providerId="AD" clId="Web-{11093E52-B330-B3D1-FFF8-081C9FFC2928}" dt="2022-03-01T20:02:50.266" v="6" actId="20577"/>
          <ac:spMkLst>
            <pc:docMk/>
            <pc:sldMk cId="0" sldId="300"/>
            <ac:spMk id="2" creationId="{8807B906-B898-4B4C-B305-D3D6CD4D8813}"/>
          </ac:spMkLst>
        </pc:spChg>
      </pc:sldChg>
    </pc:docChg>
  </pc:docChgLst>
  <pc:docChgLst>
    <pc:chgData name="Taylor, Rayanne" userId="8f7368e7-467d-4949-823f-aa47a44151e0" providerId="ADAL" clId="{A46FF3DE-890F-4A29-83F6-8EF0DDC444E6}"/>
    <pc:docChg chg="custSel addSld delSld modSld">
      <pc:chgData name="Taylor, Rayanne" userId="8f7368e7-467d-4949-823f-aa47a44151e0" providerId="ADAL" clId="{A46FF3DE-890F-4A29-83F6-8EF0DDC444E6}" dt="2024-02-14T16:06:21.532" v="772" actId="20577"/>
      <pc:docMkLst>
        <pc:docMk/>
      </pc:docMkLst>
      <pc:sldChg chg="modSp mod">
        <pc:chgData name="Taylor, Rayanne" userId="8f7368e7-467d-4949-823f-aa47a44151e0" providerId="ADAL" clId="{A46FF3DE-890F-4A29-83F6-8EF0DDC444E6}" dt="2024-02-14T15:53:15.026" v="160" actId="20577"/>
        <pc:sldMkLst>
          <pc:docMk/>
          <pc:sldMk cId="0" sldId="307"/>
        </pc:sldMkLst>
        <pc:spChg chg="mod">
          <ac:chgData name="Taylor, Rayanne" userId="8f7368e7-467d-4949-823f-aa47a44151e0" providerId="ADAL" clId="{A46FF3DE-890F-4A29-83F6-8EF0DDC444E6}" dt="2024-02-14T15:53:15.026" v="160" actId="20577"/>
          <ac:spMkLst>
            <pc:docMk/>
            <pc:sldMk cId="0" sldId="307"/>
            <ac:spMk id="26627" creationId="{7168426F-D074-45D1-A578-8006F36159E4}"/>
          </ac:spMkLst>
        </pc:spChg>
      </pc:sldChg>
      <pc:sldChg chg="del">
        <pc:chgData name="Taylor, Rayanne" userId="8f7368e7-467d-4949-823f-aa47a44151e0" providerId="ADAL" clId="{A46FF3DE-890F-4A29-83F6-8EF0DDC444E6}" dt="2024-02-14T15:54:04.167" v="161" actId="47"/>
        <pc:sldMkLst>
          <pc:docMk/>
          <pc:sldMk cId="0" sldId="310"/>
        </pc:sldMkLst>
      </pc:sldChg>
      <pc:sldChg chg="modSp mod">
        <pc:chgData name="Taylor, Rayanne" userId="8f7368e7-467d-4949-823f-aa47a44151e0" providerId="ADAL" clId="{A46FF3DE-890F-4A29-83F6-8EF0DDC444E6}" dt="2024-02-14T15:46:09.250" v="140" actId="20577"/>
        <pc:sldMkLst>
          <pc:docMk/>
          <pc:sldMk cId="0" sldId="336"/>
        </pc:sldMkLst>
        <pc:spChg chg="mod">
          <ac:chgData name="Taylor, Rayanne" userId="8f7368e7-467d-4949-823f-aa47a44151e0" providerId="ADAL" clId="{A46FF3DE-890F-4A29-83F6-8EF0DDC444E6}" dt="2024-02-14T15:46:09.250" v="140" actId="20577"/>
          <ac:spMkLst>
            <pc:docMk/>
            <pc:sldMk cId="0" sldId="336"/>
            <ac:spMk id="15363" creationId="{74A18088-5553-4C6A-A7A7-76D85D08739E}"/>
          </ac:spMkLst>
        </pc:spChg>
        <pc:graphicFrameChg chg="modGraphic">
          <ac:chgData name="Taylor, Rayanne" userId="8f7368e7-467d-4949-823f-aa47a44151e0" providerId="ADAL" clId="{A46FF3DE-890F-4A29-83F6-8EF0DDC444E6}" dt="2024-02-14T15:45:42.482" v="108" actId="20577"/>
          <ac:graphicFrameMkLst>
            <pc:docMk/>
            <pc:sldMk cId="0" sldId="336"/>
            <ac:graphicFrameMk id="4" creationId="{4AE2E405-3480-49DA-96F1-E563B19077BE}"/>
          </ac:graphicFrameMkLst>
        </pc:graphicFrameChg>
      </pc:sldChg>
      <pc:sldChg chg="modSp mod">
        <pc:chgData name="Taylor, Rayanne" userId="8f7368e7-467d-4949-823f-aa47a44151e0" providerId="ADAL" clId="{A46FF3DE-890F-4A29-83F6-8EF0DDC444E6}" dt="2024-02-14T15:54:27.563" v="162" actId="20577"/>
        <pc:sldMkLst>
          <pc:docMk/>
          <pc:sldMk cId="0" sldId="338"/>
        </pc:sldMkLst>
        <pc:spChg chg="mod">
          <ac:chgData name="Taylor, Rayanne" userId="8f7368e7-467d-4949-823f-aa47a44151e0" providerId="ADAL" clId="{A46FF3DE-890F-4A29-83F6-8EF0DDC444E6}" dt="2024-02-14T15:54:27.563" v="162" actId="20577"/>
          <ac:spMkLst>
            <pc:docMk/>
            <pc:sldMk cId="0" sldId="338"/>
            <ac:spMk id="53250" creationId="{B149D7B5-ADFB-45B7-A73C-1376C91F9707}"/>
          </ac:spMkLst>
        </pc:spChg>
      </pc:sldChg>
      <pc:sldChg chg="modSp mod">
        <pc:chgData name="Taylor, Rayanne" userId="8f7368e7-467d-4949-823f-aa47a44151e0" providerId="ADAL" clId="{A46FF3DE-890F-4A29-83F6-8EF0DDC444E6}" dt="2024-02-14T15:44:10.739" v="106" actId="20577"/>
        <pc:sldMkLst>
          <pc:docMk/>
          <pc:sldMk cId="0" sldId="365"/>
        </pc:sldMkLst>
        <pc:spChg chg="mod">
          <ac:chgData name="Taylor, Rayanne" userId="8f7368e7-467d-4949-823f-aa47a44151e0" providerId="ADAL" clId="{A46FF3DE-890F-4A29-83F6-8EF0DDC444E6}" dt="2024-02-14T15:44:10.739" v="106" actId="20577"/>
          <ac:spMkLst>
            <pc:docMk/>
            <pc:sldMk cId="0" sldId="365"/>
            <ac:spMk id="14339" creationId="{53B3485F-8868-4E36-931A-A7D71C32B6B3}"/>
          </ac:spMkLst>
        </pc:spChg>
      </pc:sldChg>
      <pc:sldChg chg="modSp mod">
        <pc:chgData name="Taylor, Rayanne" userId="8f7368e7-467d-4949-823f-aa47a44151e0" providerId="ADAL" clId="{A46FF3DE-890F-4A29-83F6-8EF0DDC444E6}" dt="2024-02-14T15:38:43.978" v="51" actId="20577"/>
        <pc:sldMkLst>
          <pc:docMk/>
          <pc:sldMk cId="4263841298" sldId="388"/>
        </pc:sldMkLst>
        <pc:spChg chg="mod">
          <ac:chgData name="Taylor, Rayanne" userId="8f7368e7-467d-4949-823f-aa47a44151e0" providerId="ADAL" clId="{A46FF3DE-890F-4A29-83F6-8EF0DDC444E6}" dt="2024-02-14T15:38:43.978" v="51" actId="20577"/>
          <ac:spMkLst>
            <pc:docMk/>
            <pc:sldMk cId="4263841298" sldId="388"/>
            <ac:spMk id="3" creationId="{ED99CC57-E415-4CC1-9613-D30E3110C7AA}"/>
          </ac:spMkLst>
        </pc:spChg>
      </pc:sldChg>
      <pc:sldChg chg="modSp mod">
        <pc:chgData name="Taylor, Rayanne" userId="8f7368e7-467d-4949-823f-aa47a44151e0" providerId="ADAL" clId="{A46FF3DE-890F-4A29-83F6-8EF0DDC444E6}" dt="2024-02-14T15:46:45.632" v="142" actId="20577"/>
        <pc:sldMkLst>
          <pc:docMk/>
          <pc:sldMk cId="3396812420" sldId="399"/>
        </pc:sldMkLst>
        <pc:spChg chg="mod">
          <ac:chgData name="Taylor, Rayanne" userId="8f7368e7-467d-4949-823f-aa47a44151e0" providerId="ADAL" clId="{A46FF3DE-890F-4A29-83F6-8EF0DDC444E6}" dt="2024-02-14T15:46:45.632" v="142" actId="20577"/>
          <ac:spMkLst>
            <pc:docMk/>
            <pc:sldMk cId="3396812420" sldId="399"/>
            <ac:spMk id="13315" creationId="{A1A57C63-999B-4A64-B60F-DEFFB922D11D}"/>
          </ac:spMkLst>
        </pc:spChg>
      </pc:sldChg>
      <pc:sldChg chg="modSp new mod">
        <pc:chgData name="Taylor, Rayanne" userId="8f7368e7-467d-4949-823f-aa47a44151e0" providerId="ADAL" clId="{A46FF3DE-890F-4A29-83F6-8EF0DDC444E6}" dt="2024-02-14T16:06:21.532" v="772" actId="20577"/>
        <pc:sldMkLst>
          <pc:docMk/>
          <pc:sldMk cId="2238598065" sldId="400"/>
        </pc:sldMkLst>
        <pc:spChg chg="mod">
          <ac:chgData name="Taylor, Rayanne" userId="8f7368e7-467d-4949-823f-aa47a44151e0" providerId="ADAL" clId="{A46FF3DE-890F-4A29-83F6-8EF0DDC444E6}" dt="2024-02-14T15:55:35.640" v="168" actId="20577"/>
          <ac:spMkLst>
            <pc:docMk/>
            <pc:sldMk cId="2238598065" sldId="400"/>
            <ac:spMk id="2" creationId="{C9CC9735-F202-5BCC-0F28-7F740C04D3E5}"/>
          </ac:spMkLst>
        </pc:spChg>
        <pc:spChg chg="mod">
          <ac:chgData name="Taylor, Rayanne" userId="8f7368e7-467d-4949-823f-aa47a44151e0" providerId="ADAL" clId="{A46FF3DE-890F-4A29-83F6-8EF0DDC444E6}" dt="2024-02-14T16:06:21.532" v="772" actId="20577"/>
          <ac:spMkLst>
            <pc:docMk/>
            <pc:sldMk cId="2238598065" sldId="400"/>
            <ac:spMk id="3" creationId="{F470EEDD-F1F0-9B9D-9C91-574CDAE14A84}"/>
          </ac:spMkLst>
        </pc:spChg>
      </pc:sldChg>
    </pc:docChg>
  </pc:docChgLst>
  <pc:docChgLst>
    <pc:chgData name="Epple, Rebecca" userId="4769d159-c894-4358-bd70-a572283baa91" providerId="ADAL" clId="{0EB32BB1-5CB4-44EE-A012-7587545F3D7B}"/>
    <pc:docChg chg="custSel delSld modSld">
      <pc:chgData name="Epple, Rebecca" userId="4769d159-c894-4358-bd70-a572283baa91" providerId="ADAL" clId="{0EB32BB1-5CB4-44EE-A012-7587545F3D7B}" dt="2023-03-02T14:27:53.058" v="50" actId="47"/>
      <pc:docMkLst>
        <pc:docMk/>
      </pc:docMkLst>
      <pc:sldChg chg="modSp del mod">
        <pc:chgData name="Epple, Rebecca" userId="4769d159-c894-4358-bd70-a572283baa91" providerId="ADAL" clId="{0EB32BB1-5CB4-44EE-A012-7587545F3D7B}" dt="2023-03-02T14:27:53.058" v="50" actId="47"/>
        <pc:sldMkLst>
          <pc:docMk/>
          <pc:sldMk cId="0" sldId="357"/>
        </pc:sldMkLst>
        <pc:spChg chg="mod">
          <ac:chgData name="Epple, Rebecca" userId="4769d159-c894-4358-bd70-a572283baa91" providerId="ADAL" clId="{0EB32BB1-5CB4-44EE-A012-7587545F3D7B}" dt="2023-03-02T14:26:11.858" v="48" actId="20577"/>
          <ac:spMkLst>
            <pc:docMk/>
            <pc:sldMk cId="0" sldId="357"/>
            <ac:spMk id="13314" creationId="{29DDCFBC-7F47-44E5-A00A-DD2E4BCFB320}"/>
          </ac:spMkLst>
        </pc:spChg>
        <pc:spChg chg="mod">
          <ac:chgData name="Epple, Rebecca" userId="4769d159-c894-4358-bd70-a572283baa91" providerId="ADAL" clId="{0EB32BB1-5CB4-44EE-A012-7587545F3D7B}" dt="2023-03-02T14:25:15.626" v="47" actId="20577"/>
          <ac:spMkLst>
            <pc:docMk/>
            <pc:sldMk cId="0" sldId="357"/>
            <ac:spMk id="13315" creationId="{A1A57C63-999B-4A64-B60F-DEFFB922D11D}"/>
          </ac:spMkLst>
        </pc:spChg>
      </pc:sldChg>
      <pc:sldChg chg="modSp mod">
        <pc:chgData name="Epple, Rebecca" userId="4769d159-c894-4358-bd70-a572283baa91" providerId="ADAL" clId="{0EB32BB1-5CB4-44EE-A012-7587545F3D7B}" dt="2023-03-02T14:27:35.928" v="49" actId="20577"/>
        <pc:sldMkLst>
          <pc:docMk/>
          <pc:sldMk cId="3396812420" sldId="399"/>
        </pc:sldMkLst>
        <pc:spChg chg="mod">
          <ac:chgData name="Epple, Rebecca" userId="4769d159-c894-4358-bd70-a572283baa91" providerId="ADAL" clId="{0EB32BB1-5CB4-44EE-A012-7587545F3D7B}" dt="2023-03-02T14:27:35.928" v="49" actId="20577"/>
          <ac:spMkLst>
            <pc:docMk/>
            <pc:sldMk cId="3396812420" sldId="399"/>
            <ac:spMk id="13315" creationId="{A1A57C63-999B-4A64-B60F-DEFFB922D11D}"/>
          </ac:spMkLst>
        </pc:spChg>
      </pc:sldChg>
    </pc:docChg>
  </pc:docChgLst>
  <pc:docChgLst>
    <pc:chgData name="Taylor, Rayanne" userId="8f7368e7-467d-4949-823f-aa47a44151e0" providerId="ADAL" clId="{3EFE9B65-64CD-4C0B-BF44-E4D256E2CBC6}"/>
    <pc:docChg chg="undo custSel modSld">
      <pc:chgData name="Taylor, Rayanne" userId="8f7368e7-467d-4949-823f-aa47a44151e0" providerId="ADAL" clId="{3EFE9B65-64CD-4C0B-BF44-E4D256E2CBC6}" dt="2022-02-28T21:24:50.474" v="939" actId="20577"/>
      <pc:docMkLst>
        <pc:docMk/>
      </pc:docMkLst>
      <pc:sldChg chg="modSp mod">
        <pc:chgData name="Taylor, Rayanne" userId="8f7368e7-467d-4949-823f-aa47a44151e0" providerId="ADAL" clId="{3EFE9B65-64CD-4C0B-BF44-E4D256E2CBC6}" dt="2022-02-28T20:47:58.896" v="677" actId="20577"/>
        <pc:sldMkLst>
          <pc:docMk/>
          <pc:sldMk cId="0" sldId="302"/>
        </pc:sldMkLst>
        <pc:spChg chg="mod">
          <ac:chgData name="Taylor, Rayanne" userId="8f7368e7-467d-4949-823f-aa47a44151e0" providerId="ADAL" clId="{3EFE9B65-64CD-4C0B-BF44-E4D256E2CBC6}" dt="2022-02-28T20:47:58.896" v="677" actId="20577"/>
          <ac:spMkLst>
            <pc:docMk/>
            <pc:sldMk cId="0" sldId="302"/>
            <ac:spMk id="16387" creationId="{0FB5866D-FA5F-4112-A793-414CF5210D6D}"/>
          </ac:spMkLst>
        </pc:spChg>
      </pc:sldChg>
      <pc:sldChg chg="addSp modSp mod">
        <pc:chgData name="Taylor, Rayanne" userId="8f7368e7-467d-4949-823f-aa47a44151e0" providerId="ADAL" clId="{3EFE9B65-64CD-4C0B-BF44-E4D256E2CBC6}" dt="2022-02-28T20:45:57.641" v="620" actId="20577"/>
        <pc:sldMkLst>
          <pc:docMk/>
          <pc:sldMk cId="0" sldId="346"/>
        </pc:sldMkLst>
        <pc:spChg chg="add mod">
          <ac:chgData name="Taylor, Rayanne" userId="8f7368e7-467d-4949-823f-aa47a44151e0" providerId="ADAL" clId="{3EFE9B65-64CD-4C0B-BF44-E4D256E2CBC6}" dt="2022-02-28T20:32:31.849" v="146" actId="20577"/>
          <ac:spMkLst>
            <pc:docMk/>
            <pc:sldMk cId="0" sldId="346"/>
            <ac:spMk id="5" creationId="{2D7F69C4-3E13-4F64-8D25-66BD17CD9888}"/>
          </ac:spMkLst>
        </pc:spChg>
        <pc:spChg chg="mod">
          <ac:chgData name="Taylor, Rayanne" userId="8f7368e7-467d-4949-823f-aa47a44151e0" providerId="ADAL" clId="{3EFE9B65-64CD-4C0B-BF44-E4D256E2CBC6}" dt="2022-02-28T20:45:57.641" v="620" actId="20577"/>
          <ac:spMkLst>
            <pc:docMk/>
            <pc:sldMk cId="0" sldId="346"/>
            <ac:spMk id="18435" creationId="{FAAAA51B-C5DF-41DB-96BC-3E232B25C54C}"/>
          </ac:spMkLst>
        </pc:spChg>
        <pc:spChg chg="mod">
          <ac:chgData name="Taylor, Rayanne" userId="8f7368e7-467d-4949-823f-aa47a44151e0" providerId="ADAL" clId="{3EFE9B65-64CD-4C0B-BF44-E4D256E2CBC6}" dt="2022-02-28T20:28:29.266" v="36" actId="20577"/>
          <ac:spMkLst>
            <pc:docMk/>
            <pc:sldMk cId="0" sldId="346"/>
            <ac:spMk id="20482" creationId="{8BD65B57-CADF-4A63-BBA1-08A0209F74DE}"/>
          </ac:spMkLst>
        </pc:spChg>
      </pc:sldChg>
      <pc:sldChg chg="modSp mod">
        <pc:chgData name="Taylor, Rayanne" userId="8f7368e7-467d-4949-823f-aa47a44151e0" providerId="ADAL" clId="{3EFE9B65-64CD-4C0B-BF44-E4D256E2CBC6}" dt="2022-02-28T21:24:50.474" v="939" actId="20577"/>
        <pc:sldMkLst>
          <pc:docMk/>
          <pc:sldMk cId="0" sldId="353"/>
        </pc:sldMkLst>
        <pc:spChg chg="mod">
          <ac:chgData name="Taylor, Rayanne" userId="8f7368e7-467d-4949-823f-aa47a44151e0" providerId="ADAL" clId="{3EFE9B65-64CD-4C0B-BF44-E4D256E2CBC6}" dt="2022-02-28T20:50:27.236" v="695" actId="6549"/>
          <ac:spMkLst>
            <pc:docMk/>
            <pc:sldMk cId="0" sldId="353"/>
            <ac:spMk id="3" creationId="{AA775A13-D461-4344-84AC-984A469E7AA4}"/>
          </ac:spMkLst>
        </pc:spChg>
        <pc:spChg chg="mod">
          <ac:chgData name="Taylor, Rayanne" userId="8f7368e7-467d-4949-823f-aa47a44151e0" providerId="ADAL" clId="{3EFE9B65-64CD-4C0B-BF44-E4D256E2CBC6}" dt="2022-02-28T21:24:50.474" v="939" actId="20577"/>
          <ac:spMkLst>
            <pc:docMk/>
            <pc:sldMk cId="0" sldId="353"/>
            <ac:spMk id="5" creationId="{71A21ACD-F357-48A7-9983-2CFA86A32E64}"/>
          </ac:spMkLst>
        </pc:spChg>
      </pc:sldChg>
      <pc:sldChg chg="modSp mod">
        <pc:chgData name="Taylor, Rayanne" userId="8f7368e7-467d-4949-823f-aa47a44151e0" providerId="ADAL" clId="{3EFE9B65-64CD-4C0B-BF44-E4D256E2CBC6}" dt="2022-02-28T21:21:41.459" v="938" actId="20577"/>
        <pc:sldMkLst>
          <pc:docMk/>
          <pc:sldMk cId="0" sldId="357"/>
        </pc:sldMkLst>
        <pc:spChg chg="mod">
          <ac:chgData name="Taylor, Rayanne" userId="8f7368e7-467d-4949-823f-aa47a44151e0" providerId="ADAL" clId="{3EFE9B65-64CD-4C0B-BF44-E4D256E2CBC6}" dt="2022-02-28T21:21:41.459" v="938" actId="20577"/>
          <ac:spMkLst>
            <pc:docMk/>
            <pc:sldMk cId="0" sldId="357"/>
            <ac:spMk id="13315" creationId="{A1A57C63-999B-4A64-B60F-DEFFB922D11D}"/>
          </ac:spMkLst>
        </pc:spChg>
      </pc:sldChg>
      <pc:sldChg chg="modSp mod">
        <pc:chgData name="Taylor, Rayanne" userId="8f7368e7-467d-4949-823f-aa47a44151e0" providerId="ADAL" clId="{3EFE9B65-64CD-4C0B-BF44-E4D256E2CBC6}" dt="2022-02-28T21:21:23.436" v="910" actId="20577"/>
        <pc:sldMkLst>
          <pc:docMk/>
          <pc:sldMk cId="0" sldId="365"/>
        </pc:sldMkLst>
        <pc:spChg chg="mod">
          <ac:chgData name="Taylor, Rayanne" userId="8f7368e7-467d-4949-823f-aa47a44151e0" providerId="ADAL" clId="{3EFE9B65-64CD-4C0B-BF44-E4D256E2CBC6}" dt="2022-02-28T20:46:43.552" v="623" actId="20577"/>
          <ac:spMkLst>
            <pc:docMk/>
            <pc:sldMk cId="0" sldId="365"/>
            <ac:spMk id="14338" creationId="{C538E66D-6A5F-44AE-AEE5-D6BBEB7C2D03}"/>
          </ac:spMkLst>
        </pc:spChg>
        <pc:spChg chg="mod">
          <ac:chgData name="Taylor, Rayanne" userId="8f7368e7-467d-4949-823f-aa47a44151e0" providerId="ADAL" clId="{3EFE9B65-64CD-4C0B-BF44-E4D256E2CBC6}" dt="2022-02-28T21:21:23.436" v="910" actId="20577"/>
          <ac:spMkLst>
            <pc:docMk/>
            <pc:sldMk cId="0" sldId="365"/>
            <ac:spMk id="14339" creationId="{53B3485F-8868-4E36-931A-A7D71C32B6B3}"/>
          </ac:spMkLst>
        </pc:spChg>
      </pc:sldChg>
      <pc:sldChg chg="modSp mod">
        <pc:chgData name="Taylor, Rayanne" userId="8f7368e7-467d-4949-823f-aa47a44151e0" providerId="ADAL" clId="{3EFE9B65-64CD-4C0B-BF44-E4D256E2CBC6}" dt="2022-02-28T20:52:12.255" v="700" actId="20577"/>
        <pc:sldMkLst>
          <pc:docMk/>
          <pc:sldMk cId="3294497304" sldId="377"/>
        </pc:sldMkLst>
        <pc:spChg chg="mod">
          <ac:chgData name="Taylor, Rayanne" userId="8f7368e7-467d-4949-823f-aa47a44151e0" providerId="ADAL" clId="{3EFE9B65-64CD-4C0B-BF44-E4D256E2CBC6}" dt="2022-02-28T20:52:12.255" v="700" actId="20577"/>
          <ac:spMkLst>
            <pc:docMk/>
            <pc:sldMk cId="3294497304" sldId="377"/>
            <ac:spMk id="4" creationId="{7DDDB306-7B56-4E35-8FDF-4DE431313287}"/>
          </ac:spMkLst>
        </pc:spChg>
      </pc:sldChg>
      <pc:sldChg chg="modSp mod">
        <pc:chgData name="Taylor, Rayanne" userId="8f7368e7-467d-4949-823f-aa47a44151e0" providerId="ADAL" clId="{3EFE9B65-64CD-4C0B-BF44-E4D256E2CBC6}" dt="2022-02-28T20:46:26.594" v="622" actId="113"/>
        <pc:sldMkLst>
          <pc:docMk/>
          <pc:sldMk cId="4263841298" sldId="388"/>
        </pc:sldMkLst>
        <pc:spChg chg="mod">
          <ac:chgData name="Taylor, Rayanne" userId="8f7368e7-467d-4949-823f-aa47a44151e0" providerId="ADAL" clId="{3EFE9B65-64CD-4C0B-BF44-E4D256E2CBC6}" dt="2022-02-28T20:46:26.594" v="622" actId="113"/>
          <ac:spMkLst>
            <pc:docMk/>
            <pc:sldMk cId="4263841298" sldId="388"/>
            <ac:spMk id="2" creationId="{A5223FCB-89A6-4F47-9185-FBF3933FDF11}"/>
          </ac:spMkLst>
        </pc:spChg>
        <pc:spChg chg="mod">
          <ac:chgData name="Taylor, Rayanne" userId="8f7368e7-467d-4949-823f-aa47a44151e0" providerId="ADAL" clId="{3EFE9B65-64CD-4C0B-BF44-E4D256E2CBC6}" dt="2022-02-28T20:46:17.730" v="621" actId="113"/>
          <ac:spMkLst>
            <pc:docMk/>
            <pc:sldMk cId="4263841298" sldId="388"/>
            <ac:spMk id="3" creationId="{ED99CC57-E415-4CC1-9613-D30E3110C7AA}"/>
          </ac:spMkLst>
        </pc:spChg>
      </pc:sldChg>
    </pc:docChg>
  </pc:docChgLst>
  <pc:docChgLst>
    <pc:chgData name="Taylor, Rayanne" userId="S::rtaylor@gscs.ca::8f7368e7-467d-4949-823f-aa47a44151e0" providerId="AD" clId="Web-{05CCA8BF-7F1A-C80A-6767-681CF36CBE0A}"/>
    <pc:docChg chg="modSld">
      <pc:chgData name="Taylor, Rayanne" userId="S::rtaylor@gscs.ca::8f7368e7-467d-4949-823f-aa47a44151e0" providerId="AD" clId="Web-{05CCA8BF-7F1A-C80A-6767-681CF36CBE0A}" dt="2023-02-27T18:02:46.606" v="63" actId="20577"/>
      <pc:docMkLst>
        <pc:docMk/>
      </pc:docMkLst>
      <pc:sldChg chg="modSp">
        <pc:chgData name="Taylor, Rayanne" userId="S::rtaylor@gscs.ca::8f7368e7-467d-4949-823f-aa47a44151e0" providerId="AD" clId="Web-{05CCA8BF-7F1A-C80A-6767-681CF36CBE0A}" dt="2023-02-27T18:02:46.606" v="63" actId="20577"/>
        <pc:sldMkLst>
          <pc:docMk/>
          <pc:sldMk cId="0" sldId="357"/>
        </pc:sldMkLst>
        <pc:spChg chg="mod">
          <ac:chgData name="Taylor, Rayanne" userId="S::rtaylor@gscs.ca::8f7368e7-467d-4949-823f-aa47a44151e0" providerId="AD" clId="Web-{05CCA8BF-7F1A-C80A-6767-681CF36CBE0A}" dt="2023-02-27T18:02:46.606" v="63" actId="20577"/>
          <ac:spMkLst>
            <pc:docMk/>
            <pc:sldMk cId="0" sldId="357"/>
            <ac:spMk id="13315" creationId="{A1A57C63-999B-4A64-B60F-DEFFB922D11D}"/>
          </ac:spMkLst>
        </pc:spChg>
      </pc:sldChg>
    </pc:docChg>
  </pc:docChgLst>
  <pc:docChgLst>
    <pc:chgData name="Nechvatal, Shaun" userId="S::snechvatal@gscs.ca::43154137-2881-4daa-9478-fd8bf48de7d7" providerId="AD" clId="Web-{E2342AE2-0582-27CF-8E41-4020FE4D0750}"/>
    <pc:docChg chg="modSld">
      <pc:chgData name="Nechvatal, Shaun" userId="S::snechvatal@gscs.ca::43154137-2881-4daa-9478-fd8bf48de7d7" providerId="AD" clId="Web-{E2342AE2-0582-27CF-8E41-4020FE4D0750}" dt="2024-03-05T15:52:34.554" v="47"/>
      <pc:docMkLst>
        <pc:docMk/>
      </pc:docMkLst>
      <pc:sldChg chg="modSp">
        <pc:chgData name="Nechvatal, Shaun" userId="S::snechvatal@gscs.ca::43154137-2881-4daa-9478-fd8bf48de7d7" providerId="AD" clId="Web-{E2342AE2-0582-27CF-8E41-4020FE4D0750}" dt="2024-03-05T15:52:34.554" v="47"/>
        <pc:sldMkLst>
          <pc:docMk/>
          <pc:sldMk cId="0" sldId="328"/>
        </pc:sldMkLst>
        <pc:graphicFrameChg chg="mod modGraphic">
          <ac:chgData name="Nechvatal, Shaun" userId="S::snechvatal@gscs.ca::43154137-2881-4daa-9478-fd8bf48de7d7" providerId="AD" clId="Web-{E2342AE2-0582-27CF-8E41-4020FE4D0750}" dt="2024-03-05T15:52:34.554" v="47"/>
          <ac:graphicFrameMkLst>
            <pc:docMk/>
            <pc:sldMk cId="0" sldId="328"/>
            <ac:graphicFrameMk id="22584" creationId="{EB4B12E5-D305-432D-B408-77FF00AA8E4F}"/>
          </ac:graphicFrameMkLst>
        </pc:graphicFrameChg>
      </pc:sldChg>
    </pc:docChg>
  </pc:docChgLst>
  <pc:docChgLst>
    <pc:chgData name="Remizowski, Michelle" userId="a111fe99-77b1-45d7-a565-7bdf3b46447d" providerId="ADAL" clId="{5199CE28-BB8E-4CF4-93C0-4BCE77428BA0}"/>
    <pc:docChg chg="modSld">
      <pc:chgData name="Remizowski, Michelle" userId="a111fe99-77b1-45d7-a565-7bdf3b46447d" providerId="ADAL" clId="{5199CE28-BB8E-4CF4-93C0-4BCE77428BA0}" dt="2022-02-28T14:12:46.864" v="34" actId="20577"/>
      <pc:docMkLst>
        <pc:docMk/>
      </pc:docMkLst>
      <pc:sldChg chg="modSp mod">
        <pc:chgData name="Remizowski, Michelle" userId="a111fe99-77b1-45d7-a565-7bdf3b46447d" providerId="ADAL" clId="{5199CE28-BB8E-4CF4-93C0-4BCE77428BA0}" dt="2022-02-22T16:08:16.700" v="24" actId="20577"/>
        <pc:sldMkLst>
          <pc:docMk/>
          <pc:sldMk cId="4271918036" sldId="376"/>
        </pc:sldMkLst>
        <pc:spChg chg="mod">
          <ac:chgData name="Remizowski, Michelle" userId="a111fe99-77b1-45d7-a565-7bdf3b46447d" providerId="ADAL" clId="{5199CE28-BB8E-4CF4-93C0-4BCE77428BA0}" dt="2022-02-22T16:07:37.080" v="2" actId="1076"/>
          <ac:spMkLst>
            <pc:docMk/>
            <pc:sldMk cId="4271918036" sldId="376"/>
            <ac:spMk id="2" creationId="{EC2856F3-B36E-48AB-B4BD-B3E666C38C8C}"/>
          </ac:spMkLst>
        </pc:spChg>
        <pc:spChg chg="mod">
          <ac:chgData name="Remizowski, Michelle" userId="a111fe99-77b1-45d7-a565-7bdf3b46447d" providerId="ADAL" clId="{5199CE28-BB8E-4CF4-93C0-4BCE77428BA0}" dt="2022-02-22T16:08:16.700" v="24" actId="20577"/>
          <ac:spMkLst>
            <pc:docMk/>
            <pc:sldMk cId="4271918036" sldId="376"/>
            <ac:spMk id="3" creationId="{50C1F206-09A0-442B-A482-4C5E7D20CDB9}"/>
          </ac:spMkLst>
        </pc:spChg>
        <pc:picChg chg="mod">
          <ac:chgData name="Remizowski, Michelle" userId="a111fe99-77b1-45d7-a565-7bdf3b46447d" providerId="ADAL" clId="{5199CE28-BB8E-4CF4-93C0-4BCE77428BA0}" dt="2022-02-22T16:07:41.603" v="3" actId="14100"/>
          <ac:picMkLst>
            <pc:docMk/>
            <pc:sldMk cId="4271918036" sldId="376"/>
            <ac:picMk id="4" creationId="{D7E609B8-C711-41D3-AFA7-C868D62470CC}"/>
          </ac:picMkLst>
        </pc:picChg>
        <pc:picChg chg="mod">
          <ac:chgData name="Remizowski, Michelle" userId="a111fe99-77b1-45d7-a565-7bdf3b46447d" providerId="ADAL" clId="{5199CE28-BB8E-4CF4-93C0-4BCE77428BA0}" dt="2022-02-22T16:07:53.635" v="9" actId="1076"/>
          <ac:picMkLst>
            <pc:docMk/>
            <pc:sldMk cId="4271918036" sldId="376"/>
            <ac:picMk id="6" creationId="{7655963B-0567-4A2A-8569-8259E4B5E4E2}"/>
          </ac:picMkLst>
        </pc:picChg>
        <pc:picChg chg="mod">
          <ac:chgData name="Remizowski, Michelle" userId="a111fe99-77b1-45d7-a565-7bdf3b46447d" providerId="ADAL" clId="{5199CE28-BB8E-4CF4-93C0-4BCE77428BA0}" dt="2022-02-22T16:07:50.187" v="7" actId="1076"/>
          <ac:picMkLst>
            <pc:docMk/>
            <pc:sldMk cId="4271918036" sldId="376"/>
            <ac:picMk id="7" creationId="{40964704-EC3A-4F7B-B66C-DA50F4AC655E}"/>
          </ac:picMkLst>
        </pc:picChg>
        <pc:picChg chg="mod">
          <ac:chgData name="Remizowski, Michelle" userId="a111fe99-77b1-45d7-a565-7bdf3b46447d" providerId="ADAL" clId="{5199CE28-BB8E-4CF4-93C0-4BCE77428BA0}" dt="2022-02-22T16:07:46.211" v="5" actId="1076"/>
          <ac:picMkLst>
            <pc:docMk/>
            <pc:sldMk cId="4271918036" sldId="376"/>
            <ac:picMk id="9" creationId="{71BF7B12-3309-4BD3-B27E-9650EA1E3552}"/>
          </ac:picMkLst>
        </pc:picChg>
      </pc:sldChg>
      <pc:sldChg chg="modSp mod">
        <pc:chgData name="Remizowski, Michelle" userId="a111fe99-77b1-45d7-a565-7bdf3b46447d" providerId="ADAL" clId="{5199CE28-BB8E-4CF4-93C0-4BCE77428BA0}" dt="2022-02-28T14:12:46.864" v="34" actId="20577"/>
        <pc:sldMkLst>
          <pc:docMk/>
          <pc:sldMk cId="2945613906" sldId="391"/>
        </pc:sldMkLst>
        <pc:spChg chg="mod">
          <ac:chgData name="Remizowski, Michelle" userId="a111fe99-77b1-45d7-a565-7bdf3b46447d" providerId="ADAL" clId="{5199CE28-BB8E-4CF4-93C0-4BCE77428BA0}" dt="2022-02-28T14:12:46.864" v="34" actId="20577"/>
          <ac:spMkLst>
            <pc:docMk/>
            <pc:sldMk cId="2945613906" sldId="391"/>
            <ac:spMk id="2" creationId="{C52BACA6-EA12-4698-AA83-D862B97E784F}"/>
          </ac:spMkLst>
        </pc:spChg>
        <pc:spChg chg="mod">
          <ac:chgData name="Remizowski, Michelle" userId="a111fe99-77b1-45d7-a565-7bdf3b46447d" providerId="ADAL" clId="{5199CE28-BB8E-4CF4-93C0-4BCE77428BA0}" dt="2022-02-22T16:07:15.652" v="0" actId="20577"/>
          <ac:spMkLst>
            <pc:docMk/>
            <pc:sldMk cId="2945613906" sldId="391"/>
            <ac:spMk id="4" creationId="{2F3E4D7E-4B27-4644-A72F-8144D059E418}"/>
          </ac:spMkLst>
        </pc:spChg>
        <pc:spChg chg="mod">
          <ac:chgData name="Remizowski, Michelle" userId="a111fe99-77b1-45d7-a565-7bdf3b46447d" providerId="ADAL" clId="{5199CE28-BB8E-4CF4-93C0-4BCE77428BA0}" dt="2022-02-22T16:07:20.741" v="1" actId="20577"/>
          <ac:spMkLst>
            <pc:docMk/>
            <pc:sldMk cId="2945613906" sldId="391"/>
            <ac:spMk id="6" creationId="{75A1835B-6FB7-488D-84B3-7C98BBCD42D1}"/>
          </ac:spMkLst>
        </pc:spChg>
      </pc:sldChg>
      <pc:sldChg chg="modSp mod">
        <pc:chgData name="Remizowski, Michelle" userId="a111fe99-77b1-45d7-a565-7bdf3b46447d" providerId="ADAL" clId="{5199CE28-BB8E-4CF4-93C0-4BCE77428BA0}" dt="2022-02-22T16:09:15.515" v="33" actId="1076"/>
        <pc:sldMkLst>
          <pc:docMk/>
          <pc:sldMk cId="367767421" sldId="393"/>
        </pc:sldMkLst>
        <pc:spChg chg="mod">
          <ac:chgData name="Remizowski, Michelle" userId="a111fe99-77b1-45d7-a565-7bdf3b46447d" providerId="ADAL" clId="{5199CE28-BB8E-4CF4-93C0-4BCE77428BA0}" dt="2022-02-22T16:08:44.234" v="29" actId="1076"/>
          <ac:spMkLst>
            <pc:docMk/>
            <pc:sldMk cId="367767421" sldId="393"/>
            <ac:spMk id="3" creationId="{E5D669B7-F158-485E-86F2-6C4CDDBE55E4}"/>
          </ac:spMkLst>
        </pc:spChg>
        <pc:spChg chg="mod">
          <ac:chgData name="Remizowski, Michelle" userId="a111fe99-77b1-45d7-a565-7bdf3b46447d" providerId="ADAL" clId="{5199CE28-BB8E-4CF4-93C0-4BCE77428BA0}" dt="2022-02-22T16:08:38.955" v="28" actId="1076"/>
          <ac:spMkLst>
            <pc:docMk/>
            <pc:sldMk cId="367767421" sldId="393"/>
            <ac:spMk id="4" creationId="{47295970-C100-4A61-A044-56ACFE84DD1A}"/>
          </ac:spMkLst>
        </pc:spChg>
        <pc:spChg chg="mod">
          <ac:chgData name="Remizowski, Michelle" userId="a111fe99-77b1-45d7-a565-7bdf3b46447d" providerId="ADAL" clId="{5199CE28-BB8E-4CF4-93C0-4BCE77428BA0}" dt="2022-02-22T16:08:49.515" v="30" actId="1076"/>
          <ac:spMkLst>
            <pc:docMk/>
            <pc:sldMk cId="367767421" sldId="393"/>
            <ac:spMk id="5" creationId="{3666D5AF-F161-43CC-A1C4-A21446A831A6}"/>
          </ac:spMkLst>
        </pc:spChg>
        <pc:spChg chg="mod">
          <ac:chgData name="Remizowski, Michelle" userId="a111fe99-77b1-45d7-a565-7bdf3b46447d" providerId="ADAL" clId="{5199CE28-BB8E-4CF4-93C0-4BCE77428BA0}" dt="2022-02-22T16:08:29.395" v="25" actId="1076"/>
          <ac:spMkLst>
            <pc:docMk/>
            <pc:sldMk cId="367767421" sldId="393"/>
            <ac:spMk id="6" creationId="{4B8E82F0-1E77-49C2-A1D8-DEF069ACC917}"/>
          </ac:spMkLst>
        </pc:spChg>
        <pc:spChg chg="mod">
          <ac:chgData name="Remizowski, Michelle" userId="a111fe99-77b1-45d7-a565-7bdf3b46447d" providerId="ADAL" clId="{5199CE28-BB8E-4CF4-93C0-4BCE77428BA0}" dt="2022-02-22T16:09:15.515" v="33" actId="1076"/>
          <ac:spMkLst>
            <pc:docMk/>
            <pc:sldMk cId="367767421" sldId="393"/>
            <ac:spMk id="7" creationId="{CB34A415-0A72-4264-A999-9641954A20B3}"/>
          </ac:spMkLst>
        </pc:spChg>
      </pc:sldChg>
    </pc:docChg>
  </pc:docChgLst>
  <pc:docChgLst>
    <pc:chgData name="Pasloski, Kim" userId="33a0570c-ed3a-489c-aead-c529fbd8a747" providerId="ADAL" clId="{0FE4568F-AD76-445D-B755-6657A81F8C2D}"/>
    <pc:docChg chg="undo redo custSel addSld delSld modSld">
      <pc:chgData name="Pasloski, Kim" userId="33a0570c-ed3a-489c-aead-c529fbd8a747" providerId="ADAL" clId="{0FE4568F-AD76-445D-B755-6657A81F8C2D}" dt="2023-02-13T20:43:37.536" v="1649" actId="20577"/>
      <pc:docMkLst>
        <pc:docMk/>
      </pc:docMkLst>
      <pc:sldChg chg="modSp">
        <pc:chgData name="Pasloski, Kim" userId="33a0570c-ed3a-489c-aead-c529fbd8a747" providerId="ADAL" clId="{0FE4568F-AD76-445D-B755-6657A81F8C2D}" dt="2023-02-13T20:17:17.202" v="1029" actId="20577"/>
        <pc:sldMkLst>
          <pc:docMk/>
          <pc:sldMk cId="0" sldId="264"/>
        </pc:sldMkLst>
        <pc:spChg chg="mod">
          <ac:chgData name="Pasloski, Kim" userId="33a0570c-ed3a-489c-aead-c529fbd8a747" providerId="ADAL" clId="{0FE4568F-AD76-445D-B755-6657A81F8C2D}" dt="2023-02-13T20:17:17.202" v="1029" actId="20577"/>
          <ac:spMkLst>
            <pc:docMk/>
            <pc:sldMk cId="0" sldId="264"/>
            <ac:spMk id="45058" creationId="{C660CC9C-46CD-4969-AFCF-655D6AF689E4}"/>
          </ac:spMkLst>
        </pc:spChg>
      </pc:sldChg>
      <pc:sldChg chg="modSp mod">
        <pc:chgData name="Pasloski, Kim" userId="33a0570c-ed3a-489c-aead-c529fbd8a747" providerId="ADAL" clId="{0FE4568F-AD76-445D-B755-6657A81F8C2D}" dt="2023-02-13T20:41:11.878" v="1562" actId="14100"/>
        <pc:sldMkLst>
          <pc:docMk/>
          <pc:sldMk cId="0" sldId="296"/>
        </pc:sldMkLst>
        <pc:graphicFrameChg chg="mod modGraphic">
          <ac:chgData name="Pasloski, Kim" userId="33a0570c-ed3a-489c-aead-c529fbd8a747" providerId="ADAL" clId="{0FE4568F-AD76-445D-B755-6657A81F8C2D}" dt="2023-02-13T20:41:11.878" v="1562" actId="14100"/>
          <ac:graphicFrameMkLst>
            <pc:docMk/>
            <pc:sldMk cId="0" sldId="296"/>
            <ac:graphicFrameMk id="22584" creationId="{023F3E04-77D9-4E21-9F14-365EE8EE75EC}"/>
          </ac:graphicFrameMkLst>
        </pc:graphicFrameChg>
      </pc:sldChg>
      <pc:sldChg chg="modSp mod">
        <pc:chgData name="Pasloski, Kim" userId="33a0570c-ed3a-489c-aead-c529fbd8a747" providerId="ADAL" clId="{0FE4568F-AD76-445D-B755-6657A81F8C2D}" dt="2023-02-13T20:01:17.141" v="595" actId="20577"/>
        <pc:sldMkLst>
          <pc:docMk/>
          <pc:sldMk cId="0" sldId="299"/>
        </pc:sldMkLst>
        <pc:spChg chg="mod">
          <ac:chgData name="Pasloski, Kim" userId="33a0570c-ed3a-489c-aead-c529fbd8a747" providerId="ADAL" clId="{0FE4568F-AD76-445D-B755-6657A81F8C2D}" dt="2023-02-13T20:01:17.141" v="595" actId="20577"/>
          <ac:spMkLst>
            <pc:docMk/>
            <pc:sldMk cId="0" sldId="299"/>
            <ac:spMk id="27651" creationId="{59394868-A300-4FCA-94B8-6D38E62A437B}"/>
          </ac:spMkLst>
        </pc:spChg>
      </pc:sldChg>
      <pc:sldChg chg="modSp mod">
        <pc:chgData name="Pasloski, Kim" userId="33a0570c-ed3a-489c-aead-c529fbd8a747" providerId="ADAL" clId="{0FE4568F-AD76-445D-B755-6657A81F8C2D}" dt="2023-02-13T20:01:53.024" v="622" actId="20577"/>
        <pc:sldMkLst>
          <pc:docMk/>
          <pc:sldMk cId="0" sldId="300"/>
        </pc:sldMkLst>
        <pc:spChg chg="mod">
          <ac:chgData name="Pasloski, Kim" userId="33a0570c-ed3a-489c-aead-c529fbd8a747" providerId="ADAL" clId="{0FE4568F-AD76-445D-B755-6657A81F8C2D}" dt="2023-02-13T20:01:53.024" v="622" actId="20577"/>
          <ac:spMkLst>
            <pc:docMk/>
            <pc:sldMk cId="0" sldId="300"/>
            <ac:spMk id="2" creationId="{8807B906-B898-4B4C-B305-D3D6CD4D8813}"/>
          </ac:spMkLst>
        </pc:spChg>
      </pc:sldChg>
      <pc:sldChg chg="del">
        <pc:chgData name="Pasloski, Kim" userId="33a0570c-ed3a-489c-aead-c529fbd8a747" providerId="ADAL" clId="{0FE4568F-AD76-445D-B755-6657A81F8C2D}" dt="2023-02-13T20:16:10.626" v="1001" actId="47"/>
        <pc:sldMkLst>
          <pc:docMk/>
          <pc:sldMk cId="0" sldId="305"/>
        </pc:sldMkLst>
      </pc:sldChg>
      <pc:sldChg chg="modSp mod">
        <pc:chgData name="Pasloski, Kim" userId="33a0570c-ed3a-489c-aead-c529fbd8a747" providerId="ADAL" clId="{0FE4568F-AD76-445D-B755-6657A81F8C2D}" dt="2023-02-13T20:07:47.955" v="726" actId="20577"/>
        <pc:sldMkLst>
          <pc:docMk/>
          <pc:sldMk cId="0" sldId="310"/>
        </pc:sldMkLst>
        <pc:spChg chg="mod">
          <ac:chgData name="Pasloski, Kim" userId="33a0570c-ed3a-489c-aead-c529fbd8a747" providerId="ADAL" clId="{0FE4568F-AD76-445D-B755-6657A81F8C2D}" dt="2023-02-13T20:07:47.955" v="726" actId="20577"/>
          <ac:spMkLst>
            <pc:docMk/>
            <pc:sldMk cId="0" sldId="310"/>
            <ac:spMk id="31747" creationId="{A22C0045-270F-4839-A6E5-D5EA6DC385CD}"/>
          </ac:spMkLst>
        </pc:spChg>
      </pc:sldChg>
      <pc:sldChg chg="modSp mod">
        <pc:chgData name="Pasloski, Kim" userId="33a0570c-ed3a-489c-aead-c529fbd8a747" providerId="ADAL" clId="{0FE4568F-AD76-445D-B755-6657A81F8C2D}" dt="2023-02-13T20:43:37.536" v="1649" actId="20577"/>
        <pc:sldMkLst>
          <pc:docMk/>
          <pc:sldMk cId="0" sldId="328"/>
        </pc:sldMkLst>
        <pc:graphicFrameChg chg="mod modGraphic">
          <ac:chgData name="Pasloski, Kim" userId="33a0570c-ed3a-489c-aead-c529fbd8a747" providerId="ADAL" clId="{0FE4568F-AD76-445D-B755-6657A81F8C2D}" dt="2023-02-13T20:43:37.536" v="1649" actId="20577"/>
          <ac:graphicFrameMkLst>
            <pc:docMk/>
            <pc:sldMk cId="0" sldId="328"/>
            <ac:graphicFrameMk id="22584" creationId="{EB4B12E5-D305-432D-B408-77FF00AA8E4F}"/>
          </ac:graphicFrameMkLst>
        </pc:graphicFrameChg>
      </pc:sldChg>
      <pc:sldChg chg="del">
        <pc:chgData name="Pasloski, Kim" userId="33a0570c-ed3a-489c-aead-c529fbd8a747" providerId="ADAL" clId="{0FE4568F-AD76-445D-B755-6657A81F8C2D}" dt="2023-02-13T20:06:54.159" v="713" actId="47"/>
        <pc:sldMkLst>
          <pc:docMk/>
          <pc:sldMk cId="0" sldId="341"/>
        </pc:sldMkLst>
      </pc:sldChg>
      <pc:sldChg chg="del">
        <pc:chgData name="Pasloski, Kim" userId="33a0570c-ed3a-489c-aead-c529fbd8a747" providerId="ADAL" clId="{0FE4568F-AD76-445D-B755-6657A81F8C2D}" dt="2023-02-13T19:38:37.945" v="502" actId="47"/>
        <pc:sldMkLst>
          <pc:docMk/>
          <pc:sldMk cId="0" sldId="346"/>
        </pc:sldMkLst>
      </pc:sldChg>
      <pc:sldChg chg="modSp mod">
        <pc:chgData name="Pasloski, Kim" userId="33a0570c-ed3a-489c-aead-c529fbd8a747" providerId="ADAL" clId="{0FE4568F-AD76-445D-B755-6657A81F8C2D}" dt="2023-02-13T20:06:44.529" v="712" actId="5793"/>
        <pc:sldMkLst>
          <pc:docMk/>
          <pc:sldMk cId="0" sldId="347"/>
        </pc:sldMkLst>
        <pc:spChg chg="mod">
          <ac:chgData name="Pasloski, Kim" userId="33a0570c-ed3a-489c-aead-c529fbd8a747" providerId="ADAL" clId="{0FE4568F-AD76-445D-B755-6657A81F8C2D}" dt="2023-02-13T20:06:44.529" v="712" actId="5793"/>
          <ac:spMkLst>
            <pc:docMk/>
            <pc:sldMk cId="0" sldId="347"/>
            <ac:spMk id="29699" creationId="{CCE17A6D-F424-476A-985E-F7A57EBDC211}"/>
          </ac:spMkLst>
        </pc:spChg>
      </pc:sldChg>
      <pc:sldChg chg="modSp mod">
        <pc:chgData name="Pasloski, Kim" userId="33a0570c-ed3a-489c-aead-c529fbd8a747" providerId="ADAL" clId="{0FE4568F-AD76-445D-B755-6657A81F8C2D}" dt="2023-02-13T19:37:19.090" v="501" actId="20577"/>
        <pc:sldMkLst>
          <pc:docMk/>
          <pc:sldMk cId="0" sldId="349"/>
        </pc:sldMkLst>
        <pc:spChg chg="mod">
          <ac:chgData name="Pasloski, Kim" userId="33a0570c-ed3a-489c-aead-c529fbd8a747" providerId="ADAL" clId="{0FE4568F-AD76-445D-B755-6657A81F8C2D}" dt="2023-02-13T19:37:19.090" v="501" actId="20577"/>
          <ac:spMkLst>
            <pc:docMk/>
            <pc:sldMk cId="0" sldId="349"/>
            <ac:spMk id="3" creationId="{51C0C164-E8F0-4C18-962C-01C8A790F2C9}"/>
          </ac:spMkLst>
        </pc:spChg>
      </pc:sldChg>
      <pc:sldChg chg="modSp mod">
        <pc:chgData name="Pasloski, Kim" userId="33a0570c-ed3a-489c-aead-c529fbd8a747" providerId="ADAL" clId="{0FE4568F-AD76-445D-B755-6657A81F8C2D}" dt="2023-02-13T19:56:51.790" v="572" actId="5793"/>
        <pc:sldMkLst>
          <pc:docMk/>
          <pc:sldMk cId="0" sldId="353"/>
        </pc:sldMkLst>
        <pc:spChg chg="mod">
          <ac:chgData name="Pasloski, Kim" userId="33a0570c-ed3a-489c-aead-c529fbd8a747" providerId="ADAL" clId="{0FE4568F-AD76-445D-B755-6657A81F8C2D}" dt="2023-02-13T19:56:51.790" v="572" actId="5793"/>
          <ac:spMkLst>
            <pc:docMk/>
            <pc:sldMk cId="0" sldId="353"/>
            <ac:spMk id="3" creationId="{AA775A13-D461-4344-84AC-984A469E7AA4}"/>
          </ac:spMkLst>
        </pc:spChg>
      </pc:sldChg>
      <pc:sldChg chg="modSp mod">
        <pc:chgData name="Pasloski, Kim" userId="33a0570c-ed3a-489c-aead-c529fbd8a747" providerId="ADAL" clId="{0FE4568F-AD76-445D-B755-6657A81F8C2D}" dt="2023-02-13T19:34:51.152" v="453" actId="20577"/>
        <pc:sldMkLst>
          <pc:docMk/>
          <pc:sldMk cId="0" sldId="354"/>
        </pc:sldMkLst>
        <pc:spChg chg="mod">
          <ac:chgData name="Pasloski, Kim" userId="33a0570c-ed3a-489c-aead-c529fbd8a747" providerId="ADAL" clId="{0FE4568F-AD76-445D-B755-6657A81F8C2D}" dt="2023-02-13T19:34:51.152" v="453" actId="20577"/>
          <ac:spMkLst>
            <pc:docMk/>
            <pc:sldMk cId="0" sldId="354"/>
            <ac:spMk id="2" creationId="{3E78D840-AF68-4D61-ABD6-76220C842C2C}"/>
          </ac:spMkLst>
        </pc:spChg>
      </pc:sldChg>
      <pc:sldChg chg="modSp del mod">
        <pc:chgData name="Pasloski, Kim" userId="33a0570c-ed3a-489c-aead-c529fbd8a747" providerId="ADAL" clId="{0FE4568F-AD76-445D-B755-6657A81F8C2D}" dt="2023-02-13T20:13:20.453" v="931" actId="47"/>
        <pc:sldMkLst>
          <pc:docMk/>
          <pc:sldMk cId="0" sldId="355"/>
        </pc:sldMkLst>
        <pc:spChg chg="mod">
          <ac:chgData name="Pasloski, Kim" userId="33a0570c-ed3a-489c-aead-c529fbd8a747" providerId="ADAL" clId="{0FE4568F-AD76-445D-B755-6657A81F8C2D}" dt="2023-02-13T20:12:43.921" v="930" actId="20577"/>
          <ac:spMkLst>
            <pc:docMk/>
            <pc:sldMk cId="0" sldId="355"/>
            <ac:spMk id="25603" creationId="{DE57A314-E996-42F0-B2CB-15B4EF7FFF71}"/>
          </ac:spMkLst>
        </pc:spChg>
      </pc:sldChg>
      <pc:sldChg chg="modSp mod">
        <pc:chgData name="Pasloski, Kim" userId="33a0570c-ed3a-489c-aead-c529fbd8a747" providerId="ADAL" clId="{0FE4568F-AD76-445D-B755-6657A81F8C2D}" dt="2023-02-13T19:52:12.151" v="570" actId="20577"/>
        <pc:sldMkLst>
          <pc:docMk/>
          <pc:sldMk cId="0" sldId="357"/>
        </pc:sldMkLst>
        <pc:spChg chg="mod">
          <ac:chgData name="Pasloski, Kim" userId="33a0570c-ed3a-489c-aead-c529fbd8a747" providerId="ADAL" clId="{0FE4568F-AD76-445D-B755-6657A81F8C2D}" dt="2023-02-13T19:52:12.151" v="570" actId="20577"/>
          <ac:spMkLst>
            <pc:docMk/>
            <pc:sldMk cId="0" sldId="357"/>
            <ac:spMk id="13315" creationId="{A1A57C63-999B-4A64-B60F-DEFFB922D11D}"/>
          </ac:spMkLst>
        </pc:spChg>
      </pc:sldChg>
      <pc:sldChg chg="modSp del mod">
        <pc:chgData name="Pasloski, Kim" userId="33a0570c-ed3a-489c-aead-c529fbd8a747" providerId="ADAL" clId="{0FE4568F-AD76-445D-B755-6657A81F8C2D}" dt="2023-02-13T19:21:14.219" v="154" actId="2696"/>
        <pc:sldMkLst>
          <pc:docMk/>
          <pc:sldMk cId="615030883" sldId="371"/>
        </pc:sldMkLst>
        <pc:spChg chg="mod">
          <ac:chgData name="Pasloski, Kim" userId="33a0570c-ed3a-489c-aead-c529fbd8a747" providerId="ADAL" clId="{0FE4568F-AD76-445D-B755-6657A81F8C2D}" dt="2023-02-13T19:19:33.604" v="153" actId="12"/>
          <ac:spMkLst>
            <pc:docMk/>
            <pc:sldMk cId="615030883" sldId="371"/>
            <ac:spMk id="3" creationId="{F2BA099F-E6A9-4D41-B101-8EB1DED990BB}"/>
          </ac:spMkLst>
        </pc:spChg>
      </pc:sldChg>
      <pc:sldChg chg="modSp mod">
        <pc:chgData name="Pasloski, Kim" userId="33a0570c-ed3a-489c-aead-c529fbd8a747" providerId="ADAL" clId="{0FE4568F-AD76-445D-B755-6657A81F8C2D}" dt="2023-02-13T20:15:20.732" v="997" actId="20577"/>
        <pc:sldMkLst>
          <pc:docMk/>
          <pc:sldMk cId="776196945" sldId="372"/>
        </pc:sldMkLst>
        <pc:spChg chg="mod">
          <ac:chgData name="Pasloski, Kim" userId="33a0570c-ed3a-489c-aead-c529fbd8a747" providerId="ADAL" clId="{0FE4568F-AD76-445D-B755-6657A81F8C2D}" dt="2023-02-13T20:14:28.509" v="941" actId="20577"/>
          <ac:spMkLst>
            <pc:docMk/>
            <pc:sldMk cId="776196945" sldId="372"/>
            <ac:spMk id="2" creationId="{C29ADC21-2F82-4FC8-8352-005E98EEF01A}"/>
          </ac:spMkLst>
        </pc:spChg>
        <pc:spChg chg="mod">
          <ac:chgData name="Pasloski, Kim" userId="33a0570c-ed3a-489c-aead-c529fbd8a747" providerId="ADAL" clId="{0FE4568F-AD76-445D-B755-6657A81F8C2D}" dt="2023-02-13T20:15:20.732" v="997" actId="20577"/>
          <ac:spMkLst>
            <pc:docMk/>
            <pc:sldMk cId="776196945" sldId="372"/>
            <ac:spMk id="3" creationId="{C552B5C0-EED9-4731-A79F-6301807E9B75}"/>
          </ac:spMkLst>
        </pc:spChg>
      </pc:sldChg>
      <pc:sldChg chg="modSp mod">
        <pc:chgData name="Pasloski, Kim" userId="33a0570c-ed3a-489c-aead-c529fbd8a747" providerId="ADAL" clId="{0FE4568F-AD76-445D-B755-6657A81F8C2D}" dt="2023-02-13T19:36:30.449" v="495" actId="12"/>
        <pc:sldMkLst>
          <pc:docMk/>
          <pc:sldMk cId="1114769861" sldId="385"/>
        </pc:sldMkLst>
        <pc:spChg chg="mod">
          <ac:chgData name="Pasloski, Kim" userId="33a0570c-ed3a-489c-aead-c529fbd8a747" providerId="ADAL" clId="{0FE4568F-AD76-445D-B755-6657A81F8C2D}" dt="2023-02-13T19:36:30.449" v="495" actId="12"/>
          <ac:spMkLst>
            <pc:docMk/>
            <pc:sldMk cId="1114769861" sldId="385"/>
            <ac:spMk id="3" creationId="{4E200A8E-60B2-4276-8E46-0C94C9AE18FD}"/>
          </ac:spMkLst>
        </pc:spChg>
      </pc:sldChg>
      <pc:sldChg chg="modSp mod">
        <pc:chgData name="Pasloski, Kim" userId="33a0570c-ed3a-489c-aead-c529fbd8a747" providerId="ADAL" clId="{0FE4568F-AD76-445D-B755-6657A81F8C2D}" dt="2023-02-13T19:31:58.226" v="451" actId="20577"/>
        <pc:sldMkLst>
          <pc:docMk/>
          <pc:sldMk cId="2003915502" sldId="394"/>
        </pc:sldMkLst>
        <pc:spChg chg="mod">
          <ac:chgData name="Pasloski, Kim" userId="33a0570c-ed3a-489c-aead-c529fbd8a747" providerId="ADAL" clId="{0FE4568F-AD76-445D-B755-6657A81F8C2D}" dt="2023-02-13T19:30:51.457" v="260" actId="14100"/>
          <ac:spMkLst>
            <pc:docMk/>
            <pc:sldMk cId="2003915502" sldId="394"/>
            <ac:spMk id="11" creationId="{7C9DA27D-5C0C-4C98-A819-DE0B69E1BD10}"/>
          </ac:spMkLst>
        </pc:spChg>
        <pc:spChg chg="mod">
          <ac:chgData name="Pasloski, Kim" userId="33a0570c-ed3a-489c-aead-c529fbd8a747" providerId="ADAL" clId="{0FE4568F-AD76-445D-B755-6657A81F8C2D}" dt="2023-02-13T19:31:58.226" v="451" actId="20577"/>
          <ac:spMkLst>
            <pc:docMk/>
            <pc:sldMk cId="2003915502" sldId="394"/>
            <ac:spMk id="15" creationId="{E5815CE2-7B62-4CC8-8626-39CFDAC18A56}"/>
          </ac:spMkLst>
        </pc:spChg>
      </pc:sldChg>
      <pc:sldChg chg="new del">
        <pc:chgData name="Pasloski, Kim" userId="33a0570c-ed3a-489c-aead-c529fbd8a747" providerId="ADAL" clId="{0FE4568F-AD76-445D-B755-6657A81F8C2D}" dt="2023-02-13T20:14:22.969" v="935" actId="47"/>
        <pc:sldMkLst>
          <pc:docMk/>
          <pc:sldMk cId="447476807" sldId="396"/>
        </pc:sldMkLst>
      </pc:sldChg>
      <pc:sldChg chg="modSp add mod">
        <pc:chgData name="Pasloski, Kim" userId="33a0570c-ed3a-489c-aead-c529fbd8a747" providerId="ADAL" clId="{0FE4568F-AD76-445D-B755-6657A81F8C2D}" dt="2023-02-13T20:15:35.800" v="1000" actId="5793"/>
        <pc:sldMkLst>
          <pc:docMk/>
          <pc:sldMk cId="1841914241" sldId="397"/>
        </pc:sldMkLst>
        <pc:spChg chg="mod">
          <ac:chgData name="Pasloski, Kim" userId="33a0570c-ed3a-489c-aead-c529fbd8a747" providerId="ADAL" clId="{0FE4568F-AD76-445D-B755-6657A81F8C2D}" dt="2023-02-13T20:15:35.800" v="1000" actId="5793"/>
          <ac:spMkLst>
            <pc:docMk/>
            <pc:sldMk cId="1841914241" sldId="397"/>
            <ac:spMk id="3" creationId="{C552B5C0-EED9-4731-A79F-6301807E9B75}"/>
          </ac:spMkLst>
        </pc:spChg>
      </pc:sldChg>
    </pc:docChg>
  </pc:docChgLst>
  <pc:docChgLst>
    <pc:chgData name="Taylor, Rayanne" userId="8f7368e7-467d-4949-823f-aa47a44151e0" providerId="ADAL" clId="{BABEF5B4-2F34-428B-A6FD-076FF55C425C}"/>
    <pc:docChg chg="undo custSel addSld delSld modSld">
      <pc:chgData name="Taylor, Rayanne" userId="8f7368e7-467d-4949-823f-aa47a44151e0" providerId="ADAL" clId="{BABEF5B4-2F34-428B-A6FD-076FF55C425C}" dt="2024-03-05T21:05:39.996" v="1196" actId="20577"/>
      <pc:docMkLst>
        <pc:docMk/>
      </pc:docMkLst>
      <pc:sldChg chg="modSp">
        <pc:chgData name="Taylor, Rayanne" userId="8f7368e7-467d-4949-823f-aa47a44151e0" providerId="ADAL" clId="{BABEF5B4-2F34-428B-A6FD-076FF55C425C}" dt="2024-03-05T21:05:39.996" v="1196" actId="20577"/>
        <pc:sldMkLst>
          <pc:docMk/>
          <pc:sldMk cId="0" sldId="264"/>
        </pc:sldMkLst>
        <pc:spChg chg="mod">
          <ac:chgData name="Taylor, Rayanne" userId="8f7368e7-467d-4949-823f-aa47a44151e0" providerId="ADAL" clId="{BABEF5B4-2F34-428B-A6FD-076FF55C425C}" dt="2024-03-05T21:05:39.996" v="1196" actId="20577"/>
          <ac:spMkLst>
            <pc:docMk/>
            <pc:sldMk cId="0" sldId="264"/>
            <ac:spMk id="45058" creationId="{C660CC9C-46CD-4969-AFCF-655D6AF689E4}"/>
          </ac:spMkLst>
        </pc:spChg>
      </pc:sldChg>
      <pc:sldChg chg="add del setBg">
        <pc:chgData name="Taylor, Rayanne" userId="8f7368e7-467d-4949-823f-aa47a44151e0" providerId="ADAL" clId="{BABEF5B4-2F34-428B-A6FD-076FF55C425C}" dt="2024-03-05T15:33:22.293" v="1189"/>
        <pc:sldMkLst>
          <pc:docMk/>
          <pc:sldMk cId="0" sldId="266"/>
        </pc:sldMkLst>
      </pc:sldChg>
      <pc:sldChg chg="add">
        <pc:chgData name="Taylor, Rayanne" userId="8f7368e7-467d-4949-823f-aa47a44151e0" providerId="ADAL" clId="{BABEF5B4-2F34-428B-A6FD-076FF55C425C}" dt="2024-03-05T15:32:28.024" v="1183"/>
        <pc:sldMkLst>
          <pc:docMk/>
          <pc:sldMk cId="2006545091" sldId="274"/>
        </pc:sldMkLst>
      </pc:sldChg>
      <pc:sldChg chg="add">
        <pc:chgData name="Taylor, Rayanne" userId="8f7368e7-467d-4949-823f-aa47a44151e0" providerId="ADAL" clId="{BABEF5B4-2F34-428B-A6FD-076FF55C425C}" dt="2024-03-05T15:33:45.925" v="1193"/>
        <pc:sldMkLst>
          <pc:docMk/>
          <pc:sldMk cId="1493969733" sldId="287"/>
        </pc:sldMkLst>
      </pc:sldChg>
      <pc:sldChg chg="modSp mod">
        <pc:chgData name="Taylor, Rayanne" userId="8f7368e7-467d-4949-823f-aa47a44151e0" providerId="ADAL" clId="{BABEF5B4-2F34-428B-A6FD-076FF55C425C}" dt="2024-03-01T20:49:16.580" v="1170" actId="207"/>
        <pc:sldMkLst>
          <pc:docMk/>
          <pc:sldMk cId="0" sldId="296"/>
        </pc:sldMkLst>
        <pc:graphicFrameChg chg="mod modGraphic">
          <ac:chgData name="Taylor, Rayanne" userId="8f7368e7-467d-4949-823f-aa47a44151e0" providerId="ADAL" clId="{BABEF5B4-2F34-428B-A6FD-076FF55C425C}" dt="2024-03-01T20:49:16.580" v="1170" actId="207"/>
          <ac:graphicFrameMkLst>
            <pc:docMk/>
            <pc:sldMk cId="0" sldId="296"/>
            <ac:graphicFrameMk id="22584" creationId="{023F3E04-77D9-4E21-9F14-365EE8EE75EC}"/>
          </ac:graphicFrameMkLst>
        </pc:graphicFrameChg>
      </pc:sldChg>
      <pc:sldChg chg="modSp mod">
        <pc:chgData name="Taylor, Rayanne" userId="8f7368e7-467d-4949-823f-aa47a44151e0" providerId="ADAL" clId="{BABEF5B4-2F34-428B-A6FD-076FF55C425C}" dt="2024-02-09T19:21:54.816" v="502" actId="14100"/>
        <pc:sldMkLst>
          <pc:docMk/>
          <pc:sldMk cId="0" sldId="299"/>
        </pc:sldMkLst>
        <pc:spChg chg="mod">
          <ac:chgData name="Taylor, Rayanne" userId="8f7368e7-467d-4949-823f-aa47a44151e0" providerId="ADAL" clId="{BABEF5B4-2F34-428B-A6FD-076FF55C425C}" dt="2024-02-09T19:21:54.816" v="502" actId="14100"/>
          <ac:spMkLst>
            <pc:docMk/>
            <pc:sldMk cId="0" sldId="299"/>
            <ac:spMk id="27651" creationId="{59394868-A300-4FCA-94B8-6D38E62A437B}"/>
          </ac:spMkLst>
        </pc:spChg>
      </pc:sldChg>
      <pc:sldChg chg="modSp mod">
        <pc:chgData name="Taylor, Rayanne" userId="8f7368e7-467d-4949-823f-aa47a44151e0" providerId="ADAL" clId="{BABEF5B4-2F34-428B-A6FD-076FF55C425C}" dt="2024-03-01T20:48:08.539" v="1167" actId="20577"/>
        <pc:sldMkLst>
          <pc:docMk/>
          <pc:sldMk cId="0" sldId="300"/>
        </pc:sldMkLst>
        <pc:spChg chg="mod">
          <ac:chgData name="Taylor, Rayanne" userId="8f7368e7-467d-4949-823f-aa47a44151e0" providerId="ADAL" clId="{BABEF5B4-2F34-428B-A6FD-076FF55C425C}" dt="2024-03-01T20:48:08.539" v="1167" actId="20577"/>
          <ac:spMkLst>
            <pc:docMk/>
            <pc:sldMk cId="0" sldId="300"/>
            <ac:spMk id="2" creationId="{8807B906-B898-4B4C-B305-D3D6CD4D8813}"/>
          </ac:spMkLst>
        </pc:spChg>
      </pc:sldChg>
      <pc:sldChg chg="modSp mod">
        <pc:chgData name="Taylor, Rayanne" userId="8f7368e7-467d-4949-823f-aa47a44151e0" providerId="ADAL" clId="{BABEF5B4-2F34-428B-A6FD-076FF55C425C}" dt="2024-02-09T18:15:48.677" v="437" actId="20577"/>
        <pc:sldMkLst>
          <pc:docMk/>
          <pc:sldMk cId="0" sldId="302"/>
        </pc:sldMkLst>
        <pc:spChg chg="mod">
          <ac:chgData name="Taylor, Rayanne" userId="8f7368e7-467d-4949-823f-aa47a44151e0" providerId="ADAL" clId="{BABEF5B4-2F34-428B-A6FD-076FF55C425C}" dt="2024-02-09T18:15:48.677" v="437" actId="20577"/>
          <ac:spMkLst>
            <pc:docMk/>
            <pc:sldMk cId="0" sldId="302"/>
            <ac:spMk id="16387" creationId="{0FB5866D-FA5F-4112-A793-414CF5210D6D}"/>
          </ac:spMkLst>
        </pc:spChg>
      </pc:sldChg>
      <pc:sldChg chg="modSp mod">
        <pc:chgData name="Taylor, Rayanne" userId="8f7368e7-467d-4949-823f-aa47a44151e0" providerId="ADAL" clId="{BABEF5B4-2F34-428B-A6FD-076FF55C425C}" dt="2024-02-09T19:20:07.365" v="453" actId="20577"/>
        <pc:sldMkLst>
          <pc:docMk/>
          <pc:sldMk cId="0" sldId="336"/>
        </pc:sldMkLst>
        <pc:graphicFrameChg chg="modGraphic">
          <ac:chgData name="Taylor, Rayanne" userId="8f7368e7-467d-4949-823f-aa47a44151e0" providerId="ADAL" clId="{BABEF5B4-2F34-428B-A6FD-076FF55C425C}" dt="2024-02-09T19:20:07.365" v="453" actId="20577"/>
          <ac:graphicFrameMkLst>
            <pc:docMk/>
            <pc:sldMk cId="0" sldId="336"/>
            <ac:graphicFrameMk id="4" creationId="{4AE2E405-3480-49DA-96F1-E563B19077BE}"/>
          </ac:graphicFrameMkLst>
        </pc:graphicFrameChg>
        <pc:graphicFrameChg chg="modGraphic">
          <ac:chgData name="Taylor, Rayanne" userId="8f7368e7-467d-4949-823f-aa47a44151e0" providerId="ADAL" clId="{BABEF5B4-2F34-428B-A6FD-076FF55C425C}" dt="2024-02-09T18:16:05.783" v="442" actId="20577"/>
          <ac:graphicFrameMkLst>
            <pc:docMk/>
            <pc:sldMk cId="0" sldId="336"/>
            <ac:graphicFrameMk id="5" creationId="{90D5B62F-B1F4-4113-9C32-41317D6C72CB}"/>
          </ac:graphicFrameMkLst>
        </pc:graphicFrameChg>
      </pc:sldChg>
      <pc:sldChg chg="add setBg">
        <pc:chgData name="Taylor, Rayanne" userId="8f7368e7-467d-4949-823f-aa47a44151e0" providerId="ADAL" clId="{BABEF5B4-2F34-428B-A6FD-076FF55C425C}" dt="2024-03-05T15:33:54.084" v="1194"/>
        <pc:sldMkLst>
          <pc:docMk/>
          <pc:sldMk cId="1042486173" sldId="337"/>
        </pc:sldMkLst>
      </pc:sldChg>
      <pc:sldChg chg="add setBg">
        <pc:chgData name="Taylor, Rayanne" userId="8f7368e7-467d-4949-823f-aa47a44151e0" providerId="ADAL" clId="{BABEF5B4-2F34-428B-A6FD-076FF55C425C}" dt="2024-03-05T15:32:55.698" v="1186"/>
        <pc:sldMkLst>
          <pc:docMk/>
          <pc:sldMk cId="2497953310" sldId="340"/>
        </pc:sldMkLst>
      </pc:sldChg>
      <pc:sldChg chg="add setBg">
        <pc:chgData name="Taylor, Rayanne" userId="8f7368e7-467d-4949-823f-aa47a44151e0" providerId="ADAL" clId="{BABEF5B4-2F34-428B-A6FD-076FF55C425C}" dt="2024-03-05T15:32:36.129" v="1184"/>
        <pc:sldMkLst>
          <pc:docMk/>
          <pc:sldMk cId="1815182617" sldId="342"/>
        </pc:sldMkLst>
      </pc:sldChg>
      <pc:sldChg chg="addSp delSp modSp mod">
        <pc:chgData name="Taylor, Rayanne" userId="8f7368e7-467d-4949-823f-aa47a44151e0" providerId="ADAL" clId="{BABEF5B4-2F34-428B-A6FD-076FF55C425C}" dt="2024-02-09T18:15:21.288" v="429" actId="20577"/>
        <pc:sldMkLst>
          <pc:docMk/>
          <pc:sldMk cId="0" sldId="365"/>
        </pc:sldMkLst>
        <pc:spChg chg="mod">
          <ac:chgData name="Taylor, Rayanne" userId="8f7368e7-467d-4949-823f-aa47a44151e0" providerId="ADAL" clId="{BABEF5B4-2F34-428B-A6FD-076FF55C425C}" dt="2024-02-09T18:14:15.683" v="361" actId="20577"/>
          <ac:spMkLst>
            <pc:docMk/>
            <pc:sldMk cId="0" sldId="365"/>
            <ac:spMk id="14338" creationId="{C538E66D-6A5F-44AE-AEE5-D6BBEB7C2D03}"/>
          </ac:spMkLst>
        </pc:spChg>
        <pc:spChg chg="mod">
          <ac:chgData name="Taylor, Rayanne" userId="8f7368e7-467d-4949-823f-aa47a44151e0" providerId="ADAL" clId="{BABEF5B4-2F34-428B-A6FD-076FF55C425C}" dt="2024-02-09T18:15:21.288" v="429" actId="20577"/>
          <ac:spMkLst>
            <pc:docMk/>
            <pc:sldMk cId="0" sldId="365"/>
            <ac:spMk id="14339" creationId="{53B3485F-8868-4E36-931A-A7D71C32B6B3}"/>
          </ac:spMkLst>
        </pc:spChg>
        <pc:graphicFrameChg chg="add del mod modGraphic">
          <ac:chgData name="Taylor, Rayanne" userId="8f7368e7-467d-4949-823f-aa47a44151e0" providerId="ADAL" clId="{BABEF5B4-2F34-428B-A6FD-076FF55C425C}" dt="2024-02-09T18:10:45.296" v="229" actId="21"/>
          <ac:graphicFrameMkLst>
            <pc:docMk/>
            <pc:sldMk cId="0" sldId="365"/>
            <ac:graphicFrameMk id="2" creationId="{E7DC9DF5-2C1F-B0FF-46EA-6C7834C77EB5}"/>
          </ac:graphicFrameMkLst>
        </pc:graphicFrameChg>
        <pc:graphicFrameChg chg="add mod modGraphic">
          <ac:chgData name="Taylor, Rayanne" userId="8f7368e7-467d-4949-823f-aa47a44151e0" providerId="ADAL" clId="{BABEF5B4-2F34-428B-A6FD-076FF55C425C}" dt="2024-02-09T18:13:14.027" v="353" actId="1076"/>
          <ac:graphicFrameMkLst>
            <pc:docMk/>
            <pc:sldMk cId="0" sldId="365"/>
            <ac:graphicFrameMk id="3" creationId="{AB266C29-1F25-CA79-B4E6-A3A2FC442EB3}"/>
          </ac:graphicFrameMkLst>
        </pc:graphicFrameChg>
      </pc:sldChg>
      <pc:sldChg chg="addSp delSp modSp mod">
        <pc:chgData name="Taylor, Rayanne" userId="8f7368e7-467d-4949-823f-aa47a44151e0" providerId="ADAL" clId="{BABEF5B4-2F34-428B-A6FD-076FF55C425C}" dt="2024-02-09T18:00:50.011" v="44" actId="14100"/>
        <pc:sldMkLst>
          <pc:docMk/>
          <pc:sldMk cId="2433379925" sldId="374"/>
        </pc:sldMkLst>
        <pc:spChg chg="add del mod">
          <ac:chgData name="Taylor, Rayanne" userId="8f7368e7-467d-4949-823f-aa47a44151e0" providerId="ADAL" clId="{BABEF5B4-2F34-428B-A6FD-076FF55C425C}" dt="2024-02-09T18:00:39.485" v="41" actId="22"/>
          <ac:spMkLst>
            <pc:docMk/>
            <pc:sldMk cId="2433379925" sldId="374"/>
            <ac:spMk id="3" creationId="{BB06EABD-6918-39E8-D096-05D5071C3491}"/>
          </ac:spMkLst>
        </pc:spChg>
        <pc:picChg chg="del">
          <ac:chgData name="Taylor, Rayanne" userId="8f7368e7-467d-4949-823f-aa47a44151e0" providerId="ADAL" clId="{BABEF5B4-2F34-428B-A6FD-076FF55C425C}" dt="2024-02-09T18:00:37.304" v="40" actId="478"/>
          <ac:picMkLst>
            <pc:docMk/>
            <pc:sldMk cId="2433379925" sldId="374"/>
            <ac:picMk id="5" creationId="{F8387551-179A-4FE5-9C3B-8F301894FA4A}"/>
          </ac:picMkLst>
        </pc:picChg>
        <pc:picChg chg="add mod ord">
          <ac:chgData name="Taylor, Rayanne" userId="8f7368e7-467d-4949-823f-aa47a44151e0" providerId="ADAL" clId="{BABEF5B4-2F34-428B-A6FD-076FF55C425C}" dt="2024-02-09T18:00:50.011" v="44" actId="14100"/>
          <ac:picMkLst>
            <pc:docMk/>
            <pc:sldMk cId="2433379925" sldId="374"/>
            <ac:picMk id="6" creationId="{0534FEB8-F393-3FCE-B3E4-C356CD922914}"/>
          </ac:picMkLst>
        </pc:picChg>
      </pc:sldChg>
      <pc:sldChg chg="del">
        <pc:chgData name="Taylor, Rayanne" userId="8f7368e7-467d-4949-823f-aa47a44151e0" providerId="ADAL" clId="{BABEF5B4-2F34-428B-A6FD-076FF55C425C}" dt="2024-03-01T20:31:04.375" v="1093" actId="47"/>
        <pc:sldMkLst>
          <pc:docMk/>
          <pc:sldMk cId="3294497304" sldId="377"/>
        </pc:sldMkLst>
      </pc:sldChg>
      <pc:sldChg chg="modSp mod">
        <pc:chgData name="Taylor, Rayanne" userId="8f7368e7-467d-4949-823f-aa47a44151e0" providerId="ADAL" clId="{BABEF5B4-2F34-428B-A6FD-076FF55C425C}" dt="2024-02-09T19:20:15.384" v="464" actId="20577"/>
        <pc:sldMkLst>
          <pc:docMk/>
          <pc:sldMk cId="3396812420" sldId="399"/>
        </pc:sldMkLst>
        <pc:spChg chg="mod">
          <ac:chgData name="Taylor, Rayanne" userId="8f7368e7-467d-4949-823f-aa47a44151e0" providerId="ADAL" clId="{BABEF5B4-2F34-428B-A6FD-076FF55C425C}" dt="2024-02-09T19:20:15.384" v="464" actId="20577"/>
          <ac:spMkLst>
            <pc:docMk/>
            <pc:sldMk cId="3396812420" sldId="399"/>
            <ac:spMk id="13315" creationId="{A1A57C63-999B-4A64-B60F-DEFFB922D11D}"/>
          </ac:spMkLst>
        </pc:spChg>
      </pc:sldChg>
      <pc:sldChg chg="addSp delSp modSp new del mod">
        <pc:chgData name="Taylor, Rayanne" userId="8f7368e7-467d-4949-823f-aa47a44151e0" providerId="ADAL" clId="{BABEF5B4-2F34-428B-A6FD-076FF55C425C}" dt="2024-02-29T21:12:03.371" v="794" actId="47"/>
        <pc:sldMkLst>
          <pc:docMk/>
          <pc:sldMk cId="393584110" sldId="401"/>
        </pc:sldMkLst>
        <pc:spChg chg="mod">
          <ac:chgData name="Taylor, Rayanne" userId="8f7368e7-467d-4949-823f-aa47a44151e0" providerId="ADAL" clId="{BABEF5B4-2F34-428B-A6FD-076FF55C425C}" dt="2024-02-29T21:04:04.118" v="530" actId="20577"/>
          <ac:spMkLst>
            <pc:docMk/>
            <pc:sldMk cId="393584110" sldId="401"/>
            <ac:spMk id="2" creationId="{193316F8-DC67-8B3A-A584-FFFFE645499B}"/>
          </ac:spMkLst>
        </pc:spChg>
        <pc:spChg chg="mod">
          <ac:chgData name="Taylor, Rayanne" userId="8f7368e7-467d-4949-823f-aa47a44151e0" providerId="ADAL" clId="{BABEF5B4-2F34-428B-A6FD-076FF55C425C}" dt="2024-02-29T21:05:06.391" v="551" actId="5793"/>
          <ac:spMkLst>
            <pc:docMk/>
            <pc:sldMk cId="393584110" sldId="401"/>
            <ac:spMk id="3" creationId="{A0C9410F-959E-6E38-64A6-89D5926A531C}"/>
          </ac:spMkLst>
        </pc:spChg>
        <pc:spChg chg="add del mod">
          <ac:chgData name="Taylor, Rayanne" userId="8f7368e7-467d-4949-823f-aa47a44151e0" providerId="ADAL" clId="{BABEF5B4-2F34-428B-A6FD-076FF55C425C}" dt="2024-02-29T21:07:32.739" v="585"/>
          <ac:spMkLst>
            <pc:docMk/>
            <pc:sldMk cId="393584110" sldId="401"/>
            <ac:spMk id="4" creationId="{43378777-1291-1787-1C08-DDD410D1DCF5}"/>
          </ac:spMkLst>
        </pc:spChg>
        <pc:spChg chg="add del mod">
          <ac:chgData name="Taylor, Rayanne" userId="8f7368e7-467d-4949-823f-aa47a44151e0" providerId="ADAL" clId="{BABEF5B4-2F34-428B-A6FD-076FF55C425C}" dt="2024-02-29T21:11:57.900" v="793" actId="21"/>
          <ac:spMkLst>
            <pc:docMk/>
            <pc:sldMk cId="393584110" sldId="401"/>
            <ac:spMk id="5" creationId="{3A98F69F-23E5-C577-9F24-A22D1513F198}"/>
          </ac:spMkLst>
        </pc:spChg>
        <pc:spChg chg="add del mod">
          <ac:chgData name="Taylor, Rayanne" userId="8f7368e7-467d-4949-823f-aa47a44151e0" providerId="ADAL" clId="{BABEF5B4-2F34-428B-A6FD-076FF55C425C}" dt="2024-02-29T21:07:32.739" v="587"/>
          <ac:spMkLst>
            <pc:docMk/>
            <pc:sldMk cId="393584110" sldId="401"/>
            <ac:spMk id="6" creationId="{8C03FDC1-0715-9E0E-186C-877631B96856}"/>
          </ac:spMkLst>
        </pc:spChg>
        <pc:spChg chg="add del mod">
          <ac:chgData name="Taylor, Rayanne" userId="8f7368e7-467d-4949-823f-aa47a44151e0" providerId="ADAL" clId="{BABEF5B4-2F34-428B-A6FD-076FF55C425C}" dt="2024-02-29T21:11:52.250" v="792" actId="21"/>
          <ac:spMkLst>
            <pc:docMk/>
            <pc:sldMk cId="393584110" sldId="401"/>
            <ac:spMk id="7" creationId="{B08D746A-9F36-19A1-6F94-2EB2C5F9328C}"/>
          </ac:spMkLst>
        </pc:spChg>
        <pc:spChg chg="add del mod">
          <ac:chgData name="Taylor, Rayanne" userId="8f7368e7-467d-4949-823f-aa47a44151e0" providerId="ADAL" clId="{BABEF5B4-2F34-428B-A6FD-076FF55C425C}" dt="2024-02-29T21:07:32.739" v="589"/>
          <ac:spMkLst>
            <pc:docMk/>
            <pc:sldMk cId="393584110" sldId="401"/>
            <ac:spMk id="8" creationId="{397D6738-909E-1FAE-A579-2140BF7F9B75}"/>
          </ac:spMkLst>
        </pc:spChg>
        <pc:spChg chg="add del mod">
          <ac:chgData name="Taylor, Rayanne" userId="8f7368e7-467d-4949-823f-aa47a44151e0" providerId="ADAL" clId="{BABEF5B4-2F34-428B-A6FD-076FF55C425C}" dt="2024-02-29T21:11:43.407" v="789" actId="21"/>
          <ac:spMkLst>
            <pc:docMk/>
            <pc:sldMk cId="393584110" sldId="401"/>
            <ac:spMk id="9" creationId="{819153A4-B187-57A4-425B-E35BD7C16CC0}"/>
          </ac:spMkLst>
        </pc:spChg>
        <pc:spChg chg="add del mod">
          <ac:chgData name="Taylor, Rayanne" userId="8f7368e7-467d-4949-823f-aa47a44151e0" providerId="ADAL" clId="{BABEF5B4-2F34-428B-A6FD-076FF55C425C}" dt="2024-02-29T21:11:46.078" v="790" actId="21"/>
          <ac:spMkLst>
            <pc:docMk/>
            <pc:sldMk cId="393584110" sldId="401"/>
            <ac:spMk id="10" creationId="{98A76FF7-FE2B-0A12-2E27-AAE2420DE2D7}"/>
          </ac:spMkLst>
        </pc:spChg>
        <pc:spChg chg="add del mod">
          <ac:chgData name="Taylor, Rayanne" userId="8f7368e7-467d-4949-823f-aa47a44151e0" providerId="ADAL" clId="{BABEF5B4-2F34-428B-A6FD-076FF55C425C}" dt="2024-02-29T21:11:49.125" v="791" actId="21"/>
          <ac:spMkLst>
            <pc:docMk/>
            <pc:sldMk cId="393584110" sldId="401"/>
            <ac:spMk id="11" creationId="{302E98A7-5102-92C6-BE17-4708691523C3}"/>
          </ac:spMkLst>
        </pc:spChg>
        <pc:spChg chg="add mod">
          <ac:chgData name="Taylor, Rayanne" userId="8f7368e7-467d-4949-823f-aa47a44151e0" providerId="ADAL" clId="{BABEF5B4-2F34-428B-A6FD-076FF55C425C}" dt="2024-02-29T21:11:18.016" v="786" actId="20577"/>
          <ac:spMkLst>
            <pc:docMk/>
            <pc:sldMk cId="393584110" sldId="401"/>
            <ac:spMk id="12" creationId="{58D89A42-D754-B81F-938D-E7FA1B7DE424}"/>
          </ac:spMkLst>
        </pc:spChg>
        <pc:spChg chg="add del">
          <ac:chgData name="Taylor, Rayanne" userId="8f7368e7-467d-4949-823f-aa47a44151e0" providerId="ADAL" clId="{BABEF5B4-2F34-428B-A6FD-076FF55C425C}" dt="2024-02-29T21:11:39.172" v="788" actId="21"/>
          <ac:spMkLst>
            <pc:docMk/>
            <pc:sldMk cId="393584110" sldId="401"/>
            <ac:spMk id="13" creationId="{624645FA-DBEF-D428-7115-758D277F7936}"/>
          </ac:spMkLst>
        </pc:spChg>
      </pc:sldChg>
      <pc:sldChg chg="addSp modSp new mod">
        <pc:chgData name="Taylor, Rayanne" userId="8f7368e7-467d-4949-823f-aa47a44151e0" providerId="ADAL" clId="{BABEF5B4-2F34-428B-A6FD-076FF55C425C}" dt="2024-03-01T20:45:59.700" v="1143" actId="1076"/>
        <pc:sldMkLst>
          <pc:docMk/>
          <pc:sldMk cId="1706423278" sldId="401"/>
        </pc:sldMkLst>
        <pc:spChg chg="mod">
          <ac:chgData name="Taylor, Rayanne" userId="8f7368e7-467d-4949-823f-aa47a44151e0" providerId="ADAL" clId="{BABEF5B4-2F34-428B-A6FD-076FF55C425C}" dt="2024-03-01T20:23:16.470" v="934" actId="14100"/>
          <ac:spMkLst>
            <pc:docMk/>
            <pc:sldMk cId="1706423278" sldId="401"/>
            <ac:spMk id="2" creationId="{69A3EBB4-977F-62FF-3E4E-D1A95C046EF0}"/>
          </ac:spMkLst>
        </pc:spChg>
        <pc:spChg chg="mod">
          <ac:chgData name="Taylor, Rayanne" userId="8f7368e7-467d-4949-823f-aa47a44151e0" providerId="ADAL" clId="{BABEF5B4-2F34-428B-A6FD-076FF55C425C}" dt="2024-03-01T20:45:46.783" v="1141" actId="113"/>
          <ac:spMkLst>
            <pc:docMk/>
            <pc:sldMk cId="1706423278" sldId="401"/>
            <ac:spMk id="3" creationId="{56593FFD-E39B-9440-6F53-0EBAC07FAFAA}"/>
          </ac:spMkLst>
        </pc:spChg>
        <pc:spChg chg="add mod">
          <ac:chgData name="Taylor, Rayanne" userId="8f7368e7-467d-4949-823f-aa47a44151e0" providerId="ADAL" clId="{BABEF5B4-2F34-428B-A6FD-076FF55C425C}" dt="2024-03-01T20:26:13.322" v="998" actId="1076"/>
          <ac:spMkLst>
            <pc:docMk/>
            <pc:sldMk cId="1706423278" sldId="401"/>
            <ac:spMk id="4" creationId="{FD74DFFC-7283-C096-592A-DB52BB16F5C3}"/>
          </ac:spMkLst>
        </pc:spChg>
        <pc:spChg chg="add mod">
          <ac:chgData name="Taylor, Rayanne" userId="8f7368e7-467d-4949-823f-aa47a44151e0" providerId="ADAL" clId="{BABEF5B4-2F34-428B-A6FD-076FF55C425C}" dt="2024-03-01T20:30:43.271" v="1092" actId="1076"/>
          <ac:spMkLst>
            <pc:docMk/>
            <pc:sldMk cId="1706423278" sldId="401"/>
            <ac:spMk id="5" creationId="{37845E70-EB64-04BC-CEFA-EDCC1CFBC35F}"/>
          </ac:spMkLst>
        </pc:spChg>
        <pc:spChg chg="add mod">
          <ac:chgData name="Taylor, Rayanne" userId="8f7368e7-467d-4949-823f-aa47a44151e0" providerId="ADAL" clId="{BABEF5B4-2F34-428B-A6FD-076FF55C425C}" dt="2024-03-01T20:45:36.967" v="1140" actId="207"/>
          <ac:spMkLst>
            <pc:docMk/>
            <pc:sldMk cId="1706423278" sldId="401"/>
            <ac:spMk id="6" creationId="{CA564FD3-83E2-A265-7662-F6FD7A2BE298}"/>
          </ac:spMkLst>
        </pc:spChg>
        <pc:spChg chg="add mod">
          <ac:chgData name="Taylor, Rayanne" userId="8f7368e7-467d-4949-823f-aa47a44151e0" providerId="ADAL" clId="{BABEF5B4-2F34-428B-A6FD-076FF55C425C}" dt="2024-03-01T20:44:52.437" v="1128" actId="13822"/>
          <ac:spMkLst>
            <pc:docMk/>
            <pc:sldMk cId="1706423278" sldId="401"/>
            <ac:spMk id="7" creationId="{AE957825-CEC8-AEC4-824A-2831B353FB78}"/>
          </ac:spMkLst>
        </pc:spChg>
        <pc:spChg chg="add mod">
          <ac:chgData name="Taylor, Rayanne" userId="8f7368e7-467d-4949-823f-aa47a44151e0" providerId="ADAL" clId="{BABEF5B4-2F34-428B-A6FD-076FF55C425C}" dt="2024-03-01T20:44:57.182" v="1130" actId="13822"/>
          <ac:spMkLst>
            <pc:docMk/>
            <pc:sldMk cId="1706423278" sldId="401"/>
            <ac:spMk id="8" creationId="{2E258BC0-4DC1-6382-B945-BFF44585C87C}"/>
          </ac:spMkLst>
        </pc:spChg>
        <pc:spChg chg="add mod">
          <ac:chgData name="Taylor, Rayanne" userId="8f7368e7-467d-4949-823f-aa47a44151e0" providerId="ADAL" clId="{BABEF5B4-2F34-428B-A6FD-076FF55C425C}" dt="2024-03-01T20:45:54.710" v="1142" actId="14100"/>
          <ac:spMkLst>
            <pc:docMk/>
            <pc:sldMk cId="1706423278" sldId="401"/>
            <ac:spMk id="9" creationId="{13B7A30F-290C-3E45-B244-822D61B9868F}"/>
          </ac:spMkLst>
        </pc:spChg>
        <pc:spChg chg="add mod">
          <ac:chgData name="Taylor, Rayanne" userId="8f7368e7-467d-4949-823f-aa47a44151e0" providerId="ADAL" clId="{BABEF5B4-2F34-428B-A6FD-076FF55C425C}" dt="2024-03-01T20:44:54.512" v="1129" actId="13822"/>
          <ac:spMkLst>
            <pc:docMk/>
            <pc:sldMk cId="1706423278" sldId="401"/>
            <ac:spMk id="10" creationId="{68126F65-6265-37EE-C098-D26BE4CBF369}"/>
          </ac:spMkLst>
        </pc:spChg>
        <pc:spChg chg="add mod">
          <ac:chgData name="Taylor, Rayanne" userId="8f7368e7-467d-4949-823f-aa47a44151e0" providerId="ADAL" clId="{BABEF5B4-2F34-428B-A6FD-076FF55C425C}" dt="2024-03-01T20:45:59.700" v="1143" actId="1076"/>
          <ac:spMkLst>
            <pc:docMk/>
            <pc:sldMk cId="1706423278" sldId="401"/>
            <ac:spMk id="11" creationId="{FF1D6DBA-B59D-3803-5924-DABF1411C2AD}"/>
          </ac:spMkLst>
        </pc:spChg>
        <pc:cxnChg chg="add mod">
          <ac:chgData name="Taylor, Rayanne" userId="8f7368e7-467d-4949-823f-aa47a44151e0" providerId="ADAL" clId="{BABEF5B4-2F34-428B-A6FD-076FF55C425C}" dt="2024-03-01T20:39:39.057" v="1101" actId="1076"/>
          <ac:cxnSpMkLst>
            <pc:docMk/>
            <pc:sldMk cId="1706423278" sldId="401"/>
            <ac:cxnSpMk id="13" creationId="{8DB2064F-4671-584D-C545-3DB54539D348}"/>
          </ac:cxnSpMkLst>
        </pc:cxnChg>
        <pc:cxnChg chg="add mod">
          <ac:chgData name="Taylor, Rayanne" userId="8f7368e7-467d-4949-823f-aa47a44151e0" providerId="ADAL" clId="{BABEF5B4-2F34-428B-A6FD-076FF55C425C}" dt="2024-03-01T20:39:47.902" v="1102" actId="1076"/>
          <ac:cxnSpMkLst>
            <pc:docMk/>
            <pc:sldMk cId="1706423278" sldId="401"/>
            <ac:cxnSpMk id="17" creationId="{A46240B6-79E6-43C7-5D29-02D4B0E83480}"/>
          </ac:cxnSpMkLst>
        </pc:cxnChg>
        <pc:cxnChg chg="add mod">
          <ac:chgData name="Taylor, Rayanne" userId="8f7368e7-467d-4949-823f-aa47a44151e0" providerId="ADAL" clId="{BABEF5B4-2F34-428B-A6FD-076FF55C425C}" dt="2024-03-01T20:40:27.261" v="1107" actId="14100"/>
          <ac:cxnSpMkLst>
            <pc:docMk/>
            <pc:sldMk cId="1706423278" sldId="401"/>
            <ac:cxnSpMk id="20" creationId="{9A12106F-A50D-B15B-8E90-06E500FF5F82}"/>
          </ac:cxnSpMkLst>
        </pc:cxnChg>
        <pc:cxnChg chg="add mod">
          <ac:chgData name="Taylor, Rayanne" userId="8f7368e7-467d-4949-823f-aa47a44151e0" providerId="ADAL" clId="{BABEF5B4-2F34-428B-A6FD-076FF55C425C}" dt="2024-03-01T20:42:43.563" v="1113" actId="1076"/>
          <ac:cxnSpMkLst>
            <pc:docMk/>
            <pc:sldMk cId="1706423278" sldId="401"/>
            <ac:cxnSpMk id="25" creationId="{96105661-BB5B-2C0D-497C-D08A753D646C}"/>
          </ac:cxnSpMkLst>
        </pc:cxnChg>
        <pc:cxnChg chg="add mod">
          <ac:chgData name="Taylor, Rayanne" userId="8f7368e7-467d-4949-823f-aa47a44151e0" providerId="ADAL" clId="{BABEF5B4-2F34-428B-A6FD-076FF55C425C}" dt="2024-03-01T20:43:02.866" v="1117" actId="13822"/>
          <ac:cxnSpMkLst>
            <pc:docMk/>
            <pc:sldMk cId="1706423278" sldId="401"/>
            <ac:cxnSpMk id="30" creationId="{D1BB004F-EB38-8D65-7EB4-A3A1590FFB0B}"/>
          </ac:cxnSpMkLst>
        </pc:cxnChg>
        <pc:cxnChg chg="add mod">
          <ac:chgData name="Taylor, Rayanne" userId="8f7368e7-467d-4949-823f-aa47a44151e0" providerId="ADAL" clId="{BABEF5B4-2F34-428B-A6FD-076FF55C425C}" dt="2024-03-01T20:43:21.107" v="1121" actId="13822"/>
          <ac:cxnSpMkLst>
            <pc:docMk/>
            <pc:sldMk cId="1706423278" sldId="401"/>
            <ac:cxnSpMk id="33" creationId="{FBF318D2-FC97-B73E-2410-69B64842FEA1}"/>
          </ac:cxnSpMkLst>
        </pc:cxnChg>
        <pc:cxnChg chg="add mod">
          <ac:chgData name="Taylor, Rayanne" userId="8f7368e7-467d-4949-823f-aa47a44151e0" providerId="ADAL" clId="{BABEF5B4-2F34-428B-A6FD-076FF55C425C}" dt="2024-03-01T20:43:42.781" v="1125" actId="13822"/>
          <ac:cxnSpMkLst>
            <pc:docMk/>
            <pc:sldMk cId="1706423278" sldId="401"/>
            <ac:cxnSpMk id="36" creationId="{B6A7F710-2FE8-347A-9116-805138B3309E}"/>
          </ac:cxnSpMkLst>
        </pc:cxnChg>
      </pc:sldChg>
      <pc:sldChg chg="add setBg">
        <pc:chgData name="Taylor, Rayanne" userId="8f7368e7-467d-4949-823f-aa47a44151e0" providerId="ADAL" clId="{BABEF5B4-2F34-428B-A6FD-076FF55C425C}" dt="2024-03-05T15:31:22.374" v="1171"/>
        <pc:sldMkLst>
          <pc:docMk/>
          <pc:sldMk cId="3858719717" sldId="402"/>
        </pc:sldMkLst>
      </pc:sldChg>
      <pc:sldChg chg="add">
        <pc:chgData name="Taylor, Rayanne" userId="8f7368e7-467d-4949-823f-aa47a44151e0" providerId="ADAL" clId="{BABEF5B4-2F34-428B-A6FD-076FF55C425C}" dt="2024-03-05T15:31:48.652" v="1174"/>
        <pc:sldMkLst>
          <pc:docMk/>
          <pc:sldMk cId="0" sldId="403"/>
        </pc:sldMkLst>
      </pc:sldChg>
      <pc:sldChg chg="add del setBg">
        <pc:chgData name="Taylor, Rayanne" userId="8f7368e7-467d-4949-823f-aa47a44151e0" providerId="ADAL" clId="{BABEF5B4-2F34-428B-A6FD-076FF55C425C}" dt="2024-03-05T15:31:40.003" v="1173" actId="47"/>
        <pc:sldMkLst>
          <pc:docMk/>
          <pc:sldMk cId="952858643" sldId="403"/>
        </pc:sldMkLst>
      </pc:sldChg>
      <pc:sldChg chg="add">
        <pc:chgData name="Taylor, Rayanne" userId="8f7368e7-467d-4949-823f-aa47a44151e0" providerId="ADAL" clId="{BABEF5B4-2F34-428B-A6FD-076FF55C425C}" dt="2024-03-05T15:32:44.944" v="1185"/>
        <pc:sldMkLst>
          <pc:docMk/>
          <pc:sldMk cId="4220498717" sldId="404"/>
        </pc:sldMkLst>
      </pc:sldChg>
      <pc:sldChg chg="add setBg">
        <pc:chgData name="Taylor, Rayanne" userId="8f7368e7-467d-4949-823f-aa47a44151e0" providerId="ADAL" clId="{BABEF5B4-2F34-428B-A6FD-076FF55C425C}" dt="2024-03-05T15:33:32.171" v="1190"/>
        <pc:sldMkLst>
          <pc:docMk/>
          <pc:sldMk cId="143258816" sldId="405"/>
        </pc:sldMkLst>
      </pc:sldChg>
      <pc:sldChg chg="add del setBg">
        <pc:chgData name="Taylor, Rayanne" userId="8f7368e7-467d-4949-823f-aa47a44151e0" providerId="ADAL" clId="{BABEF5B4-2F34-428B-A6FD-076FF55C425C}" dt="2024-03-05T15:33:40.510" v="1192" actId="47"/>
        <pc:sldMkLst>
          <pc:docMk/>
          <pc:sldMk cId="859397457" sldId="406"/>
        </pc:sldMkLst>
      </pc:sldChg>
    </pc:docChg>
  </pc:docChgLst>
  <pc:docChgLst>
    <pc:chgData name="Epple, Rebecca" userId="4769d159-c894-4358-bd70-a572283baa91" providerId="ADAL" clId="{93F3E144-CBC4-49EC-A652-BA90D3F2E3E9}"/>
    <pc:docChg chg="modSld">
      <pc:chgData name="Epple, Rebecca" userId="4769d159-c894-4358-bd70-a572283baa91" providerId="ADAL" clId="{93F3E144-CBC4-49EC-A652-BA90D3F2E3E9}" dt="2023-01-14T21:56:52.124" v="59" actId="20577"/>
      <pc:docMkLst>
        <pc:docMk/>
      </pc:docMkLst>
      <pc:sldChg chg="modSp mod">
        <pc:chgData name="Epple, Rebecca" userId="4769d159-c894-4358-bd70-a572283baa91" providerId="ADAL" clId="{93F3E144-CBC4-49EC-A652-BA90D3F2E3E9}" dt="2023-01-14T21:56:52.124" v="59" actId="20577"/>
        <pc:sldMkLst>
          <pc:docMk/>
          <pc:sldMk cId="0" sldId="296"/>
        </pc:sldMkLst>
        <pc:graphicFrameChg chg="modGraphic">
          <ac:chgData name="Epple, Rebecca" userId="4769d159-c894-4358-bd70-a572283baa91" providerId="ADAL" clId="{93F3E144-CBC4-49EC-A652-BA90D3F2E3E9}" dt="2023-01-14T21:56:52.124" v="59" actId="20577"/>
          <ac:graphicFrameMkLst>
            <pc:docMk/>
            <pc:sldMk cId="0" sldId="296"/>
            <ac:graphicFrameMk id="22584" creationId="{023F3E04-77D9-4E21-9F14-365EE8EE75EC}"/>
          </ac:graphicFrameMkLst>
        </pc:graphicFrameChg>
      </pc:sldChg>
    </pc:docChg>
  </pc:docChgLst>
  <pc:docChgLst>
    <pc:chgData name="Taylor, Rayanne" userId="8f7368e7-467d-4949-823f-aa47a44151e0" providerId="ADAL" clId="{2B3692E2-06D0-4A7F-B499-77F8A9FF8B88}"/>
    <pc:docChg chg="undo custSel modSld sldOrd">
      <pc:chgData name="Taylor, Rayanne" userId="8f7368e7-467d-4949-823f-aa47a44151e0" providerId="ADAL" clId="{2B3692E2-06D0-4A7F-B499-77F8A9FF8B88}" dt="2023-03-01T17:35:12.225" v="456" actId="20577"/>
      <pc:docMkLst>
        <pc:docMk/>
      </pc:docMkLst>
      <pc:sldChg chg="modSp mod ord">
        <pc:chgData name="Taylor, Rayanne" userId="8f7368e7-467d-4949-823f-aa47a44151e0" providerId="ADAL" clId="{2B3692E2-06D0-4A7F-B499-77F8A9FF8B88}" dt="2023-03-01T17:35:12.225" v="456" actId="20577"/>
        <pc:sldMkLst>
          <pc:docMk/>
          <pc:sldMk cId="0" sldId="347"/>
        </pc:sldMkLst>
        <pc:spChg chg="mod">
          <ac:chgData name="Taylor, Rayanne" userId="8f7368e7-467d-4949-823f-aa47a44151e0" providerId="ADAL" clId="{2B3692E2-06D0-4A7F-B499-77F8A9FF8B88}" dt="2023-03-01T17:35:12.225" v="456" actId="20577"/>
          <ac:spMkLst>
            <pc:docMk/>
            <pc:sldMk cId="0" sldId="347"/>
            <ac:spMk id="29699" creationId="{CCE17A6D-F424-476A-985E-F7A57EBDC211}"/>
          </ac:spMkLst>
        </pc:spChg>
      </pc:sldChg>
      <pc:sldChg chg="modSp mod ord">
        <pc:chgData name="Taylor, Rayanne" userId="8f7368e7-467d-4949-823f-aa47a44151e0" providerId="ADAL" clId="{2B3692E2-06D0-4A7F-B499-77F8A9FF8B88}" dt="2023-03-01T17:33:21.873" v="439"/>
        <pc:sldMkLst>
          <pc:docMk/>
          <pc:sldMk cId="0" sldId="350"/>
        </pc:sldMkLst>
        <pc:spChg chg="mod">
          <ac:chgData name="Taylor, Rayanne" userId="8f7368e7-467d-4949-823f-aa47a44151e0" providerId="ADAL" clId="{2B3692E2-06D0-4A7F-B499-77F8A9FF8B88}" dt="2023-03-01T17:28:20.282" v="421" actId="14100"/>
          <ac:spMkLst>
            <pc:docMk/>
            <pc:sldMk cId="0" sldId="350"/>
            <ac:spMk id="38914" creationId="{B52673CD-7D6C-41D1-8565-A4D32506CED7}"/>
          </ac:spMkLst>
        </pc:spChg>
      </pc:sldChg>
      <pc:sldChg chg="modSp mod">
        <pc:chgData name="Taylor, Rayanne" userId="8f7368e7-467d-4949-823f-aa47a44151e0" providerId="ADAL" clId="{2B3692E2-06D0-4A7F-B499-77F8A9FF8B88}" dt="2023-03-01T17:25:24.451" v="327" actId="20577"/>
        <pc:sldMkLst>
          <pc:docMk/>
          <pc:sldMk cId="0" sldId="357"/>
        </pc:sldMkLst>
        <pc:spChg chg="mod">
          <ac:chgData name="Taylor, Rayanne" userId="8f7368e7-467d-4949-823f-aa47a44151e0" providerId="ADAL" clId="{2B3692E2-06D0-4A7F-B499-77F8A9FF8B88}" dt="2023-03-01T17:25:24.451" v="327" actId="20577"/>
          <ac:spMkLst>
            <pc:docMk/>
            <pc:sldMk cId="0" sldId="357"/>
            <ac:spMk id="13315" creationId="{A1A57C63-999B-4A64-B60F-DEFFB922D11D}"/>
          </ac:spMkLst>
        </pc:spChg>
      </pc:sldChg>
      <pc:sldChg chg="modSp mod">
        <pc:chgData name="Taylor, Rayanne" userId="8f7368e7-467d-4949-823f-aa47a44151e0" providerId="ADAL" clId="{2B3692E2-06D0-4A7F-B499-77F8A9FF8B88}" dt="2023-03-01T17:25:09.843" v="318" actId="20577"/>
        <pc:sldMkLst>
          <pc:docMk/>
          <pc:sldMk cId="0" sldId="365"/>
        </pc:sldMkLst>
        <pc:spChg chg="mod">
          <ac:chgData name="Taylor, Rayanne" userId="8f7368e7-467d-4949-823f-aa47a44151e0" providerId="ADAL" clId="{2B3692E2-06D0-4A7F-B499-77F8A9FF8B88}" dt="2023-03-01T17:25:09.843" v="318" actId="20577"/>
          <ac:spMkLst>
            <pc:docMk/>
            <pc:sldMk cId="0" sldId="365"/>
            <ac:spMk id="14339" creationId="{53B3485F-8868-4E36-931A-A7D71C32B6B3}"/>
          </ac:spMkLst>
        </pc:spChg>
      </pc:sldChg>
      <pc:sldChg chg="ord">
        <pc:chgData name="Taylor, Rayanne" userId="8f7368e7-467d-4949-823f-aa47a44151e0" providerId="ADAL" clId="{2B3692E2-06D0-4A7F-B499-77F8A9FF8B88}" dt="2023-03-01T17:30:50.790" v="433"/>
        <pc:sldMkLst>
          <pc:docMk/>
          <pc:sldMk cId="1362696112" sldId="379"/>
        </pc:sldMkLst>
      </pc:sldChg>
      <pc:sldChg chg="ord">
        <pc:chgData name="Taylor, Rayanne" userId="8f7368e7-467d-4949-823f-aa47a44151e0" providerId="ADAL" clId="{2B3692E2-06D0-4A7F-B499-77F8A9FF8B88}" dt="2023-03-01T17:31:07.855" v="435"/>
        <pc:sldMkLst>
          <pc:docMk/>
          <pc:sldMk cId="1164218563" sldId="392"/>
        </pc:sldMkLst>
      </pc:sldChg>
      <pc:sldChg chg="ord">
        <pc:chgData name="Taylor, Rayanne" userId="8f7368e7-467d-4949-823f-aa47a44151e0" providerId="ADAL" clId="{2B3692E2-06D0-4A7F-B499-77F8A9FF8B88}" dt="2023-03-01T17:30:15.563" v="431"/>
        <pc:sldMkLst>
          <pc:docMk/>
          <pc:sldMk cId="367767421" sldId="393"/>
        </pc:sldMkLst>
      </pc:sldChg>
      <pc:sldChg chg="ord">
        <pc:chgData name="Taylor, Rayanne" userId="8f7368e7-467d-4949-823f-aa47a44151e0" providerId="ADAL" clId="{2B3692E2-06D0-4A7F-B499-77F8A9FF8B88}" dt="2023-03-01T17:29:32.003" v="427"/>
        <pc:sldMkLst>
          <pc:docMk/>
          <pc:sldMk cId="2385272269" sldId="3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F9D925D-0388-489A-B07F-AA725AE6A14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TimelessTLig" pitchFamily="18" charset="0"/>
                <a:cs typeface="+mn-cs"/>
              </a:defRPr>
            </a:lvl1pPr>
          </a:lstStyle>
          <a:p>
            <a:pPr>
              <a:defRPr/>
            </a:pPr>
            <a:endParaRPr lang="en-CA"/>
          </a:p>
        </p:txBody>
      </p:sp>
      <p:sp>
        <p:nvSpPr>
          <p:cNvPr id="58371" name="Rectangle 3">
            <a:extLst>
              <a:ext uri="{FF2B5EF4-FFF2-40B4-BE49-F238E27FC236}">
                <a16:creationId xmlns:a16="http://schemas.microsoft.com/office/drawing/2014/main" id="{27B46EB3-8452-49D3-B385-9434FEE2046E}"/>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TimelessTLig" pitchFamily="18" charset="0"/>
                <a:cs typeface="+mn-cs"/>
              </a:defRPr>
            </a:lvl1pPr>
          </a:lstStyle>
          <a:p>
            <a:pPr>
              <a:defRPr/>
            </a:pPr>
            <a:endParaRPr lang="en-CA"/>
          </a:p>
        </p:txBody>
      </p:sp>
      <p:sp>
        <p:nvSpPr>
          <p:cNvPr id="58372" name="Rectangle 4">
            <a:extLst>
              <a:ext uri="{FF2B5EF4-FFF2-40B4-BE49-F238E27FC236}">
                <a16:creationId xmlns:a16="http://schemas.microsoft.com/office/drawing/2014/main" id="{1644C639-B3CE-4F8A-82D6-DC1AE8C6BB1A}"/>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TimelessTLig" pitchFamily="18" charset="0"/>
                <a:cs typeface="+mn-cs"/>
              </a:defRPr>
            </a:lvl1pPr>
          </a:lstStyle>
          <a:p>
            <a:pPr>
              <a:defRPr/>
            </a:pPr>
            <a:endParaRPr lang="en-CA"/>
          </a:p>
        </p:txBody>
      </p:sp>
      <p:sp>
        <p:nvSpPr>
          <p:cNvPr id="58373" name="Rectangle 5">
            <a:extLst>
              <a:ext uri="{FF2B5EF4-FFF2-40B4-BE49-F238E27FC236}">
                <a16:creationId xmlns:a16="http://schemas.microsoft.com/office/drawing/2014/main" id="{0648B50E-2636-4152-BB33-1CE05A6106B7}"/>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TimelessTLig"/>
              </a:defRPr>
            </a:lvl1pPr>
          </a:lstStyle>
          <a:p>
            <a:pPr>
              <a:defRPr/>
            </a:pPr>
            <a:fld id="{C47C427C-957A-4A84-9697-7F73E98D6EF2}" type="slidenum">
              <a:rPr lang="en-CA" altLang="en-US"/>
              <a:pPr>
                <a:defRPr/>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879811-0BAB-4A4A-A7B7-847776560D7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CA"/>
          </a:p>
        </p:txBody>
      </p:sp>
      <p:sp>
        <p:nvSpPr>
          <p:cNvPr id="3" name="Date Placeholder 2">
            <a:extLst>
              <a:ext uri="{FF2B5EF4-FFF2-40B4-BE49-F238E27FC236}">
                <a16:creationId xmlns:a16="http://schemas.microsoft.com/office/drawing/2014/main" id="{3E81A210-3833-4ABA-BC68-CB302BA50EC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6F08BD50-803A-481B-B307-9DACCD5C9642}" type="datetimeFigureOut">
              <a:rPr lang="en-CA"/>
              <a:pPr>
                <a:defRPr/>
              </a:pPr>
              <a:t>2024-03-05</a:t>
            </a:fld>
            <a:endParaRPr lang="en-CA"/>
          </a:p>
        </p:txBody>
      </p:sp>
      <p:sp>
        <p:nvSpPr>
          <p:cNvPr id="4" name="Slide Image Placeholder 3">
            <a:extLst>
              <a:ext uri="{FF2B5EF4-FFF2-40B4-BE49-F238E27FC236}">
                <a16:creationId xmlns:a16="http://schemas.microsoft.com/office/drawing/2014/main" id="{2F581997-6BDB-45A0-A7EA-C0A48C07BF2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6F343B2A-C24F-4717-B0CB-3C168A1ED5B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60D986B8-F471-427A-8EF7-44FF2CD0C96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CA"/>
          </a:p>
        </p:txBody>
      </p:sp>
      <p:sp>
        <p:nvSpPr>
          <p:cNvPr id="7" name="Slide Number Placeholder 6">
            <a:extLst>
              <a:ext uri="{FF2B5EF4-FFF2-40B4-BE49-F238E27FC236}">
                <a16:creationId xmlns:a16="http://schemas.microsoft.com/office/drawing/2014/main" id="{C786B11E-26B6-46A9-8547-264DE81D1BC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5594282-FD7B-4CF9-994C-B178F9584242}"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18442AD-2DC0-4E9E-9635-B1013AD843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EC4A94B-51FF-4EEC-BDF6-74AEA1706C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Talk about Biology </a:t>
            </a:r>
          </a:p>
        </p:txBody>
      </p:sp>
      <p:sp>
        <p:nvSpPr>
          <p:cNvPr id="10244" name="Slide Number Placeholder 3">
            <a:extLst>
              <a:ext uri="{FF2B5EF4-FFF2-40B4-BE49-F238E27FC236}">
                <a16:creationId xmlns:a16="http://schemas.microsoft.com/office/drawing/2014/main" id="{09BE303D-0183-41AD-A04B-9C3AB102D7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B764A7-AF11-40E3-8D03-55DE92087F51}" type="slidenum">
              <a:rPr lang="en-CA" altLang="en-US" smtClean="0">
                <a:solidFill>
                  <a:schemeClr val="bg2"/>
                </a:solidFill>
                <a:latin typeface="Times New Roman" panose="02020603050405020304" pitchFamily="18" charset="0"/>
              </a:rPr>
              <a:pPr>
                <a:spcBef>
                  <a:spcPct val="0"/>
                </a:spcBef>
              </a:pPr>
              <a:t>9</a:t>
            </a:fld>
            <a:endParaRPr lang="en-CA" altLang="en-US">
              <a:solidFill>
                <a:schemeClr val="bg2"/>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43804AE-EC20-44B2-A49D-D8372C147E83}"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78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49</a:t>
            </a:fld>
            <a:endParaRPr lang="en-US"/>
          </a:p>
        </p:txBody>
      </p:sp>
    </p:spTree>
    <p:extLst>
      <p:ext uri="{BB962C8B-B14F-4D97-AF65-F5344CB8AC3E}">
        <p14:creationId xmlns:p14="http://schemas.microsoft.com/office/powerpoint/2010/main" val="375897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1571C1A-7841-47FD-88D4-8AF674D976F8}"/>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81CF8F3C-4558-41BD-9104-98766A036D81}"/>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0DB5C492-74CE-4DCB-AB5B-1E474D35A1E2}"/>
              </a:ext>
            </a:extLst>
          </p:cNvPr>
          <p:cNvSpPr>
            <a:spLocks noGrp="1"/>
          </p:cNvSpPr>
          <p:nvPr>
            <p:ph type="sldNum" sz="quarter" idx="12"/>
          </p:nvPr>
        </p:nvSpPr>
        <p:spPr/>
        <p:txBody>
          <a:bodyPr/>
          <a:lstStyle>
            <a:lvl1pPr>
              <a:defRPr/>
            </a:lvl1pPr>
          </a:lstStyle>
          <a:p>
            <a:pPr>
              <a:defRPr/>
            </a:pPr>
            <a:fld id="{07B3B2A5-464D-4281-98EA-4B6E742C6494}" type="slidenum">
              <a:rPr lang="en-CA" altLang="en-US"/>
              <a:pPr>
                <a:defRPr/>
              </a:pPr>
              <a:t>‹#›</a:t>
            </a:fld>
            <a:endParaRPr lang="en-CA" altLang="en-US"/>
          </a:p>
        </p:txBody>
      </p:sp>
    </p:spTree>
    <p:extLst>
      <p:ext uri="{BB962C8B-B14F-4D97-AF65-F5344CB8AC3E}">
        <p14:creationId xmlns:p14="http://schemas.microsoft.com/office/powerpoint/2010/main" val="215731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D39A0-2EF7-44AD-B2C1-F2443A4FF11F}"/>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BA71096C-8D28-483A-8063-E052D4262B1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2B0C0D35-9E6D-4BF7-A35B-F116CF92F77C}"/>
              </a:ext>
            </a:extLst>
          </p:cNvPr>
          <p:cNvSpPr>
            <a:spLocks noGrp="1"/>
          </p:cNvSpPr>
          <p:nvPr>
            <p:ph type="sldNum" sz="quarter" idx="12"/>
          </p:nvPr>
        </p:nvSpPr>
        <p:spPr/>
        <p:txBody>
          <a:bodyPr/>
          <a:lstStyle>
            <a:lvl1pPr>
              <a:defRPr/>
            </a:lvl1pPr>
          </a:lstStyle>
          <a:p>
            <a:pPr>
              <a:defRPr/>
            </a:pPr>
            <a:fld id="{4E3649A0-C023-4470-83DE-417661EC668C}" type="slidenum">
              <a:rPr lang="en-CA" altLang="en-US"/>
              <a:pPr>
                <a:defRPr/>
              </a:pPr>
              <a:t>‹#›</a:t>
            </a:fld>
            <a:endParaRPr lang="en-CA" altLang="en-US"/>
          </a:p>
        </p:txBody>
      </p:sp>
    </p:spTree>
    <p:extLst>
      <p:ext uri="{BB962C8B-B14F-4D97-AF65-F5344CB8AC3E}">
        <p14:creationId xmlns:p14="http://schemas.microsoft.com/office/powerpoint/2010/main" val="275883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25D0C-CE1D-47A2-9BBC-BC5096DA14C6}"/>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0CFC47BE-8A98-48F1-90A4-AB733092C785}"/>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A019A232-5A8D-4D9B-8106-7A767EA82EFC}"/>
              </a:ext>
            </a:extLst>
          </p:cNvPr>
          <p:cNvSpPr>
            <a:spLocks noGrp="1"/>
          </p:cNvSpPr>
          <p:nvPr>
            <p:ph type="sldNum" sz="quarter" idx="12"/>
          </p:nvPr>
        </p:nvSpPr>
        <p:spPr/>
        <p:txBody>
          <a:bodyPr/>
          <a:lstStyle>
            <a:lvl1pPr>
              <a:defRPr/>
            </a:lvl1pPr>
          </a:lstStyle>
          <a:p>
            <a:pPr>
              <a:defRPr/>
            </a:pPr>
            <a:fld id="{405ECB73-DC78-4816-ACBB-6C40699E9BC5}" type="slidenum">
              <a:rPr lang="en-CA" altLang="en-US"/>
              <a:pPr>
                <a:defRPr/>
              </a:pPr>
              <a:t>‹#›</a:t>
            </a:fld>
            <a:endParaRPr lang="en-CA" altLang="en-US"/>
          </a:p>
        </p:txBody>
      </p:sp>
    </p:spTree>
    <p:extLst>
      <p:ext uri="{BB962C8B-B14F-4D97-AF65-F5344CB8AC3E}">
        <p14:creationId xmlns:p14="http://schemas.microsoft.com/office/powerpoint/2010/main" val="4275684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E766E5F0-655A-4809-A3A7-840C91E843FF}"/>
              </a:ext>
            </a:extLst>
          </p:cNvPr>
          <p:cNvSpPr>
            <a:spLocks noGrp="1"/>
          </p:cNvSpPr>
          <p:nvPr>
            <p:ph type="dt" sz="half" idx="10"/>
          </p:nvPr>
        </p:nvSpPr>
        <p:spPr>
          <a:xfrm>
            <a:off x="685800" y="6248400"/>
            <a:ext cx="1905000" cy="457200"/>
          </a:xfrm>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16FA9C86-CED3-43C7-99DA-59E1114E1C6B}"/>
              </a:ext>
            </a:extLst>
          </p:cNvPr>
          <p:cNvSpPr>
            <a:spLocks noGrp="1"/>
          </p:cNvSpPr>
          <p:nvPr>
            <p:ph type="ftr" sz="quarter" idx="11"/>
          </p:nvPr>
        </p:nvSpPr>
        <p:spPr>
          <a:xfrm>
            <a:off x="3124200" y="6248400"/>
            <a:ext cx="2895600" cy="457200"/>
          </a:xfrm>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5D911077-6D77-402E-B9F5-921E58BB2762}"/>
              </a:ext>
            </a:extLst>
          </p:cNvPr>
          <p:cNvSpPr>
            <a:spLocks noGrp="1"/>
          </p:cNvSpPr>
          <p:nvPr>
            <p:ph type="sldNum" sz="quarter" idx="12"/>
          </p:nvPr>
        </p:nvSpPr>
        <p:spPr>
          <a:xfrm>
            <a:off x="6553200" y="6248400"/>
            <a:ext cx="1905000" cy="457200"/>
          </a:xfrm>
        </p:spPr>
        <p:txBody>
          <a:bodyPr/>
          <a:lstStyle>
            <a:lvl1pPr>
              <a:defRPr/>
            </a:lvl1pPr>
          </a:lstStyle>
          <a:p>
            <a:pPr>
              <a:defRPr/>
            </a:pPr>
            <a:fld id="{A974A8CB-2054-4770-8A77-4F1E357E4FA3}" type="slidenum">
              <a:rPr lang="en-CA" altLang="en-US"/>
              <a:pPr>
                <a:defRPr/>
              </a:pPr>
              <a:t>‹#›</a:t>
            </a:fld>
            <a:endParaRPr lang="en-CA" altLang="en-US"/>
          </a:p>
        </p:txBody>
      </p:sp>
    </p:spTree>
    <p:extLst>
      <p:ext uri="{BB962C8B-B14F-4D97-AF65-F5344CB8AC3E}">
        <p14:creationId xmlns:p14="http://schemas.microsoft.com/office/powerpoint/2010/main" val="1838734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04D2596-CCC2-4725-B97A-DF13E080CF0A}"/>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2D364733-0A70-40F2-884C-CAF7BCC51DEA}"/>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BA2B58E3-7E21-46C3-A258-091C1B1F8986}"/>
              </a:ext>
            </a:extLst>
          </p:cNvPr>
          <p:cNvSpPr>
            <a:spLocks noGrp="1"/>
          </p:cNvSpPr>
          <p:nvPr>
            <p:ph type="sldNum" sz="quarter" idx="12"/>
          </p:nvPr>
        </p:nvSpPr>
        <p:spPr/>
        <p:txBody>
          <a:bodyPr/>
          <a:lstStyle>
            <a:lvl1pPr>
              <a:defRPr/>
            </a:lvl1pPr>
          </a:lstStyle>
          <a:p>
            <a:pPr>
              <a:defRPr/>
            </a:pPr>
            <a:fld id="{591F8770-0834-472F-BE68-6A451B996DC2}" type="slidenum">
              <a:rPr lang="en-CA" altLang="en-US"/>
              <a:pPr>
                <a:defRPr/>
              </a:pPr>
              <a:t>‹#›</a:t>
            </a:fld>
            <a:endParaRPr lang="en-CA" altLang="en-US"/>
          </a:p>
        </p:txBody>
      </p:sp>
    </p:spTree>
    <p:extLst>
      <p:ext uri="{BB962C8B-B14F-4D97-AF65-F5344CB8AC3E}">
        <p14:creationId xmlns:p14="http://schemas.microsoft.com/office/powerpoint/2010/main" val="330550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C1BB6-BB8F-4551-8892-2F25290B5D18}"/>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07DC5797-E2F0-4F6B-8578-86496079BE8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EF97B045-38AE-4354-9CF4-4922615251C5}"/>
              </a:ext>
            </a:extLst>
          </p:cNvPr>
          <p:cNvSpPr>
            <a:spLocks noGrp="1"/>
          </p:cNvSpPr>
          <p:nvPr>
            <p:ph type="sldNum" sz="quarter" idx="12"/>
          </p:nvPr>
        </p:nvSpPr>
        <p:spPr/>
        <p:txBody>
          <a:bodyPr/>
          <a:lstStyle>
            <a:lvl1pPr>
              <a:defRPr/>
            </a:lvl1pPr>
          </a:lstStyle>
          <a:p>
            <a:pPr>
              <a:defRPr/>
            </a:pPr>
            <a:fld id="{222A32B5-9A91-4175-8842-779F2FC3ABBE}" type="slidenum">
              <a:rPr lang="en-CA" altLang="en-US"/>
              <a:pPr>
                <a:defRPr/>
              </a:pPr>
              <a:t>‹#›</a:t>
            </a:fld>
            <a:endParaRPr lang="en-CA" altLang="en-US"/>
          </a:p>
        </p:txBody>
      </p:sp>
    </p:spTree>
    <p:extLst>
      <p:ext uri="{BB962C8B-B14F-4D97-AF65-F5344CB8AC3E}">
        <p14:creationId xmlns:p14="http://schemas.microsoft.com/office/powerpoint/2010/main" val="409914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82AAFE-1600-4C6E-A678-31811B889F10}"/>
              </a:ext>
            </a:extLst>
          </p:cNvPr>
          <p:cNvSpPr>
            <a:spLocks noGrp="1"/>
          </p:cNvSpPr>
          <p:nvPr>
            <p:ph type="dt" sz="half" idx="10"/>
          </p:nvPr>
        </p:nvSpPr>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B1F951F9-58F5-40F7-BBA0-A04C9D4B5A81}"/>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A4D648F4-966C-4F14-9F6F-8FDC0DADCA9F}"/>
              </a:ext>
            </a:extLst>
          </p:cNvPr>
          <p:cNvSpPr>
            <a:spLocks noGrp="1"/>
          </p:cNvSpPr>
          <p:nvPr>
            <p:ph type="sldNum" sz="quarter" idx="12"/>
          </p:nvPr>
        </p:nvSpPr>
        <p:spPr/>
        <p:txBody>
          <a:bodyPr/>
          <a:lstStyle>
            <a:lvl1pPr>
              <a:defRPr/>
            </a:lvl1pPr>
          </a:lstStyle>
          <a:p>
            <a:pPr>
              <a:defRPr/>
            </a:pPr>
            <a:fld id="{822C05DE-E821-4558-A3D4-C2BFADECE872}" type="slidenum">
              <a:rPr lang="en-CA" altLang="en-US"/>
              <a:pPr>
                <a:defRPr/>
              </a:pPr>
              <a:t>‹#›</a:t>
            </a:fld>
            <a:endParaRPr lang="en-CA" altLang="en-US"/>
          </a:p>
        </p:txBody>
      </p:sp>
    </p:spTree>
    <p:extLst>
      <p:ext uri="{BB962C8B-B14F-4D97-AF65-F5344CB8AC3E}">
        <p14:creationId xmlns:p14="http://schemas.microsoft.com/office/powerpoint/2010/main" val="43475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0355EE2-29B3-4C6D-A5EB-0581453324CC}"/>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F94F1D78-8CA0-41A9-8281-B59C20985293}"/>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CAED6CB0-C0CE-473F-B5EF-04F2A9298522}"/>
              </a:ext>
            </a:extLst>
          </p:cNvPr>
          <p:cNvSpPr>
            <a:spLocks noGrp="1"/>
          </p:cNvSpPr>
          <p:nvPr>
            <p:ph type="sldNum" sz="quarter" idx="12"/>
          </p:nvPr>
        </p:nvSpPr>
        <p:spPr/>
        <p:txBody>
          <a:bodyPr/>
          <a:lstStyle>
            <a:lvl1pPr>
              <a:defRPr/>
            </a:lvl1pPr>
          </a:lstStyle>
          <a:p>
            <a:pPr>
              <a:defRPr/>
            </a:pPr>
            <a:fld id="{1AEACE7E-6D35-4965-A4E7-57A1BE2C4A04}" type="slidenum">
              <a:rPr lang="en-CA" altLang="en-US"/>
              <a:pPr>
                <a:defRPr/>
              </a:pPr>
              <a:t>‹#›</a:t>
            </a:fld>
            <a:endParaRPr lang="en-CA" altLang="en-US"/>
          </a:p>
        </p:txBody>
      </p:sp>
    </p:spTree>
    <p:extLst>
      <p:ext uri="{BB962C8B-B14F-4D97-AF65-F5344CB8AC3E}">
        <p14:creationId xmlns:p14="http://schemas.microsoft.com/office/powerpoint/2010/main" val="306004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E5E70A5-F815-440B-B8E8-DD58F565D85A}"/>
              </a:ext>
            </a:extLst>
          </p:cNvPr>
          <p:cNvSpPr>
            <a:spLocks noGrp="1"/>
          </p:cNvSpPr>
          <p:nvPr>
            <p:ph type="dt" sz="half" idx="10"/>
          </p:nvPr>
        </p:nvSpPr>
        <p:spPr/>
        <p:txBody>
          <a:bodyPr/>
          <a:lstStyle>
            <a:lvl1pPr>
              <a:defRPr/>
            </a:lvl1pPr>
          </a:lstStyle>
          <a:p>
            <a:pPr>
              <a:defRPr/>
            </a:pPr>
            <a:endParaRPr lang="en-CA"/>
          </a:p>
        </p:txBody>
      </p:sp>
      <p:sp>
        <p:nvSpPr>
          <p:cNvPr id="8" name="Footer Placeholder 4">
            <a:extLst>
              <a:ext uri="{FF2B5EF4-FFF2-40B4-BE49-F238E27FC236}">
                <a16:creationId xmlns:a16="http://schemas.microsoft.com/office/drawing/2014/main" id="{DC716679-B51A-41D3-8C70-78484249CEA7}"/>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CE580414-BE27-4E2B-8D86-E32BA20FB889}"/>
              </a:ext>
            </a:extLst>
          </p:cNvPr>
          <p:cNvSpPr>
            <a:spLocks noGrp="1"/>
          </p:cNvSpPr>
          <p:nvPr>
            <p:ph type="sldNum" sz="quarter" idx="12"/>
          </p:nvPr>
        </p:nvSpPr>
        <p:spPr/>
        <p:txBody>
          <a:bodyPr/>
          <a:lstStyle>
            <a:lvl1pPr>
              <a:defRPr/>
            </a:lvl1pPr>
          </a:lstStyle>
          <a:p>
            <a:pPr>
              <a:defRPr/>
            </a:pPr>
            <a:fld id="{FE72CB2B-08B3-4710-A5C6-AB3D56DB336F}" type="slidenum">
              <a:rPr lang="en-CA" altLang="en-US"/>
              <a:pPr>
                <a:defRPr/>
              </a:pPr>
              <a:t>‹#›</a:t>
            </a:fld>
            <a:endParaRPr lang="en-CA" altLang="en-US"/>
          </a:p>
        </p:txBody>
      </p:sp>
    </p:spTree>
    <p:extLst>
      <p:ext uri="{BB962C8B-B14F-4D97-AF65-F5344CB8AC3E}">
        <p14:creationId xmlns:p14="http://schemas.microsoft.com/office/powerpoint/2010/main" val="177104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F305285-EC1E-4366-A881-CFB794E74787}"/>
              </a:ext>
            </a:extLst>
          </p:cNvPr>
          <p:cNvSpPr>
            <a:spLocks noGrp="1"/>
          </p:cNvSpPr>
          <p:nvPr>
            <p:ph type="dt" sz="half" idx="10"/>
          </p:nvPr>
        </p:nvSpPr>
        <p:spPr/>
        <p:txBody>
          <a:bodyPr/>
          <a:lstStyle>
            <a:lvl1pPr>
              <a:defRPr/>
            </a:lvl1pPr>
          </a:lstStyle>
          <a:p>
            <a:pPr>
              <a:defRPr/>
            </a:pPr>
            <a:endParaRPr lang="en-CA"/>
          </a:p>
        </p:txBody>
      </p:sp>
      <p:sp>
        <p:nvSpPr>
          <p:cNvPr id="4" name="Footer Placeholder 4">
            <a:extLst>
              <a:ext uri="{FF2B5EF4-FFF2-40B4-BE49-F238E27FC236}">
                <a16:creationId xmlns:a16="http://schemas.microsoft.com/office/drawing/2014/main" id="{73DD1FC8-06F2-4B28-AE9B-D215710A94B6}"/>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FBC71DE0-316B-43A2-936F-83C358F37A08}"/>
              </a:ext>
            </a:extLst>
          </p:cNvPr>
          <p:cNvSpPr>
            <a:spLocks noGrp="1"/>
          </p:cNvSpPr>
          <p:nvPr>
            <p:ph type="sldNum" sz="quarter" idx="12"/>
          </p:nvPr>
        </p:nvSpPr>
        <p:spPr/>
        <p:txBody>
          <a:bodyPr/>
          <a:lstStyle>
            <a:lvl1pPr>
              <a:defRPr/>
            </a:lvl1pPr>
          </a:lstStyle>
          <a:p>
            <a:pPr>
              <a:defRPr/>
            </a:pPr>
            <a:fld id="{58A5E49D-09CD-4246-A1EA-3523E452B170}" type="slidenum">
              <a:rPr lang="en-CA" altLang="en-US"/>
              <a:pPr>
                <a:defRPr/>
              </a:pPr>
              <a:t>‹#›</a:t>
            </a:fld>
            <a:endParaRPr lang="en-CA" altLang="en-US"/>
          </a:p>
        </p:txBody>
      </p:sp>
    </p:spTree>
    <p:extLst>
      <p:ext uri="{BB962C8B-B14F-4D97-AF65-F5344CB8AC3E}">
        <p14:creationId xmlns:p14="http://schemas.microsoft.com/office/powerpoint/2010/main" val="347945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F33F97-0B36-4901-A053-F784EFBDA26A}"/>
              </a:ext>
            </a:extLst>
          </p:cNvPr>
          <p:cNvSpPr>
            <a:spLocks noGrp="1"/>
          </p:cNvSpPr>
          <p:nvPr>
            <p:ph type="dt" sz="half" idx="10"/>
          </p:nvPr>
        </p:nvSpPr>
        <p:spPr/>
        <p:txBody>
          <a:bodyPr/>
          <a:lstStyle>
            <a:lvl1pPr>
              <a:defRPr/>
            </a:lvl1pPr>
          </a:lstStyle>
          <a:p>
            <a:pPr>
              <a:defRPr/>
            </a:pPr>
            <a:endParaRPr lang="en-CA"/>
          </a:p>
        </p:txBody>
      </p:sp>
      <p:sp>
        <p:nvSpPr>
          <p:cNvPr id="3" name="Footer Placeholder 4">
            <a:extLst>
              <a:ext uri="{FF2B5EF4-FFF2-40B4-BE49-F238E27FC236}">
                <a16:creationId xmlns:a16="http://schemas.microsoft.com/office/drawing/2014/main" id="{93A111AB-A690-4A16-94C3-23C4BC3C69BD}"/>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365BEA7B-1D6E-4175-AF1B-E00C3F80BBF9}"/>
              </a:ext>
            </a:extLst>
          </p:cNvPr>
          <p:cNvSpPr>
            <a:spLocks noGrp="1"/>
          </p:cNvSpPr>
          <p:nvPr>
            <p:ph type="sldNum" sz="quarter" idx="12"/>
          </p:nvPr>
        </p:nvSpPr>
        <p:spPr/>
        <p:txBody>
          <a:bodyPr/>
          <a:lstStyle>
            <a:lvl1pPr>
              <a:defRPr/>
            </a:lvl1pPr>
          </a:lstStyle>
          <a:p>
            <a:pPr>
              <a:defRPr/>
            </a:pPr>
            <a:fld id="{3F7596B7-B4D9-4EAF-9C36-DE67F168F6FD}" type="slidenum">
              <a:rPr lang="en-CA" altLang="en-US"/>
              <a:pPr>
                <a:defRPr/>
              </a:pPr>
              <a:t>‹#›</a:t>
            </a:fld>
            <a:endParaRPr lang="en-CA" altLang="en-US"/>
          </a:p>
        </p:txBody>
      </p:sp>
    </p:spTree>
    <p:extLst>
      <p:ext uri="{BB962C8B-B14F-4D97-AF65-F5344CB8AC3E}">
        <p14:creationId xmlns:p14="http://schemas.microsoft.com/office/powerpoint/2010/main" val="304307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19E83E5-A7A1-4B66-B9BA-647123956958}"/>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2ABFCED2-A2EE-4F8A-A5F4-1E486338953A}"/>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D23858EF-68C8-4CCB-8705-5A45A4F71846}"/>
              </a:ext>
            </a:extLst>
          </p:cNvPr>
          <p:cNvSpPr>
            <a:spLocks noGrp="1"/>
          </p:cNvSpPr>
          <p:nvPr>
            <p:ph type="sldNum" sz="quarter" idx="12"/>
          </p:nvPr>
        </p:nvSpPr>
        <p:spPr/>
        <p:txBody>
          <a:bodyPr/>
          <a:lstStyle>
            <a:lvl1pPr>
              <a:defRPr/>
            </a:lvl1pPr>
          </a:lstStyle>
          <a:p>
            <a:pPr>
              <a:defRPr/>
            </a:pPr>
            <a:fld id="{F4718F4E-7339-403F-AA65-175434A048E2}" type="slidenum">
              <a:rPr lang="en-CA" altLang="en-US"/>
              <a:pPr>
                <a:defRPr/>
              </a:pPr>
              <a:t>‹#›</a:t>
            </a:fld>
            <a:endParaRPr lang="en-CA" altLang="en-US"/>
          </a:p>
        </p:txBody>
      </p:sp>
    </p:spTree>
    <p:extLst>
      <p:ext uri="{BB962C8B-B14F-4D97-AF65-F5344CB8AC3E}">
        <p14:creationId xmlns:p14="http://schemas.microsoft.com/office/powerpoint/2010/main" val="335656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A1A937E-7C82-42C5-AFC3-D7CAADE8D0D3}"/>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45F7962E-30C2-48CE-B695-E845CA0AB164}"/>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69314203-0321-4524-97E2-CF4492BA13EF}"/>
              </a:ext>
            </a:extLst>
          </p:cNvPr>
          <p:cNvSpPr>
            <a:spLocks noGrp="1"/>
          </p:cNvSpPr>
          <p:nvPr>
            <p:ph type="sldNum" sz="quarter" idx="12"/>
          </p:nvPr>
        </p:nvSpPr>
        <p:spPr/>
        <p:txBody>
          <a:bodyPr/>
          <a:lstStyle>
            <a:lvl1pPr>
              <a:defRPr/>
            </a:lvl1pPr>
          </a:lstStyle>
          <a:p>
            <a:pPr>
              <a:defRPr/>
            </a:pPr>
            <a:fld id="{AFE31739-148E-42B9-925E-2CF9CA0FEFC8}" type="slidenum">
              <a:rPr lang="en-CA" altLang="en-US"/>
              <a:pPr>
                <a:defRPr/>
              </a:pPr>
              <a:t>‹#›</a:t>
            </a:fld>
            <a:endParaRPr lang="en-CA" altLang="en-US"/>
          </a:p>
        </p:txBody>
      </p:sp>
    </p:spTree>
    <p:extLst>
      <p:ext uri="{BB962C8B-B14F-4D97-AF65-F5344CB8AC3E}">
        <p14:creationId xmlns:p14="http://schemas.microsoft.com/office/powerpoint/2010/main" val="326603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5B3D7"/>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8AF27F4-321E-469C-ABE3-F4BB5A6216B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CA9C219-DDAE-433A-8A50-0D104036096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971D552-3A69-433F-831E-65BABB39852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CA"/>
          </a:p>
        </p:txBody>
      </p:sp>
      <p:sp>
        <p:nvSpPr>
          <p:cNvPr id="5" name="Footer Placeholder 4">
            <a:extLst>
              <a:ext uri="{FF2B5EF4-FFF2-40B4-BE49-F238E27FC236}">
                <a16:creationId xmlns:a16="http://schemas.microsoft.com/office/drawing/2014/main" id="{D2119515-A51B-421C-AE7B-7D3956C0C14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CA"/>
          </a:p>
        </p:txBody>
      </p:sp>
      <p:sp>
        <p:nvSpPr>
          <p:cNvPr id="6" name="Slide Number Placeholder 5">
            <a:extLst>
              <a:ext uri="{FF2B5EF4-FFF2-40B4-BE49-F238E27FC236}">
                <a16:creationId xmlns:a16="http://schemas.microsoft.com/office/drawing/2014/main" id="{C573DF61-3755-46CF-A84F-88DE3569ED3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E3B22A2-ED96-422D-B957-565AC8B2FC8A}"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8" r:id="rId12"/>
    <p:sldLayoutId id="214748465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scs.ca/jo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1.sv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hyperlink" Target="http://www.saskatooniec.ca/spotlights" TargetMode="External"/><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52.jpeg"/><Relationship Id="rId4" Type="http://schemas.openxmlformats.org/officeDocument/2006/relationships/image" Target="../media/image48.svg"/><Relationship Id="rId9"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hyperlink" Target="http://www.saskatooniec.ca/skills-bootcamps" TargetMode="External"/><Relationship Id="rId5" Type="http://schemas.openxmlformats.org/officeDocument/2006/relationships/image" Target="../media/image53.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hyperlink" Target="http://www.saskatooniec.ca/syip" TargetMode="External"/><Relationship Id="rId5" Type="http://schemas.openxmlformats.org/officeDocument/2006/relationships/image" Target="../media/image54.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hyperlink" Target="http://www.saskatooniec.ca/syip" TargetMode="Externa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8" Type="http://schemas.openxmlformats.org/officeDocument/2006/relationships/image" Target="../media/image60.tiff"/><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contact360.ca/resources/career-talks/" TargetMode="External"/><Relationship Id="rId5" Type="http://schemas.openxmlformats.org/officeDocument/2006/relationships/image" Target="../media/image58.png"/><Relationship Id="rId4" Type="http://schemas.openxmlformats.org/officeDocument/2006/relationships/image" Target="../media/image57.jpeg"/><Relationship Id="rId9" Type="http://schemas.openxmlformats.org/officeDocument/2006/relationships/image" Target="../media/image61.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Rectangle 9">
            <a:extLst>
              <a:ext uri="{FF2B5EF4-FFF2-40B4-BE49-F238E27FC236}">
                <a16:creationId xmlns:a16="http://schemas.microsoft.com/office/drawing/2014/main" id="{3985401A-EFB5-4369-8E73-BC46D4EAB258}"/>
              </a:ext>
            </a:extLst>
          </p:cNvPr>
          <p:cNvSpPr>
            <a:spLocks noGrp="1" noChangeArrowheads="1"/>
          </p:cNvSpPr>
          <p:nvPr>
            <p:ph type="title"/>
          </p:nvPr>
        </p:nvSpPr>
        <p:spPr>
          <a:xfrm>
            <a:off x="457200" y="685800"/>
            <a:ext cx="8229600" cy="1371600"/>
          </a:xfrm>
        </p:spPr>
        <p:txBody>
          <a:bodyPr rtlCol="0">
            <a:normAutofit fontScale="90000"/>
          </a:bodyPr>
          <a:lstStyle/>
          <a:p>
            <a:pPr eaLnBrk="1" fontAlgn="auto" hangingPunct="1">
              <a:spcAft>
                <a:spcPts val="0"/>
              </a:spcAft>
              <a:defRPr/>
            </a:pPr>
            <a:br>
              <a:rPr lang="en-US">
                <a:latin typeface="Arial Black" pitchFamily="34" charset="0"/>
              </a:rPr>
            </a:br>
            <a:r>
              <a:rPr lang="en-US">
                <a:latin typeface="Arial Black" pitchFamily="34" charset="0"/>
              </a:rPr>
              <a:t>St. Joseph High School</a:t>
            </a:r>
            <a:br>
              <a:rPr lang="en-US">
                <a:latin typeface="Arial Black" pitchFamily="34" charset="0"/>
              </a:rPr>
            </a:br>
            <a:r>
              <a:rPr lang="en-US">
                <a:solidFill>
                  <a:srgbClr val="002060"/>
                </a:solidFill>
                <a:latin typeface="Arial Black" pitchFamily="34" charset="0"/>
              </a:rPr>
              <a:t>Course Selection</a:t>
            </a:r>
            <a:br>
              <a:rPr lang="en-US">
                <a:solidFill>
                  <a:schemeClr val="bg2"/>
                </a:solidFill>
                <a:latin typeface="TimelessTLig" pitchFamily="18" charset="0"/>
              </a:rPr>
            </a:br>
            <a:endParaRPr lang="en-CA">
              <a:solidFill>
                <a:schemeClr val="bg2"/>
              </a:solidFill>
              <a:latin typeface="TimelessTLig" pitchFamily="18" charset="0"/>
            </a:endParaRPr>
          </a:p>
        </p:txBody>
      </p:sp>
      <p:pic>
        <p:nvPicPr>
          <p:cNvPr id="3075" name="Content Placeholder 3" descr="st joseph high school.jpg">
            <a:extLst>
              <a:ext uri="{FF2B5EF4-FFF2-40B4-BE49-F238E27FC236}">
                <a16:creationId xmlns:a16="http://schemas.microsoft.com/office/drawing/2014/main" id="{6B0A2778-3CE6-4A57-9DF9-D884CD3DCB63}"/>
              </a:ext>
            </a:extLst>
          </p:cNvPr>
          <p:cNvPicPr>
            <a:picLocks noGrp="1" noChangeAspect="1"/>
          </p:cNvPicPr>
          <p:nvPr>
            <p:ph idx="1"/>
          </p:nvPr>
        </p:nvPicPr>
        <p:blipFill>
          <a:blip r:embed="rId2"/>
          <a:srcRect/>
          <a:stretch>
            <a:fillRect/>
          </a:stretch>
        </p:blipFill>
        <p:spPr>
          <a:xfrm>
            <a:off x="914400" y="2133600"/>
            <a:ext cx="7239000" cy="4048125"/>
          </a:xfrm>
          <a:ln w="88900" cap="sq" cmpd="thickThin">
            <a:solidFill>
              <a:srgbClr val="000000"/>
            </a:solidFill>
            <a:miter lim="800000"/>
          </a:ln>
          <a:effectLst>
            <a:innerShdw blurRad="76200">
              <a:srgbClr val="000000"/>
            </a:innerShdw>
          </a:effec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D9969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C93F321-BA0A-49BC-A503-FFE1F085ADBA}"/>
              </a:ext>
            </a:extLst>
          </p:cNvPr>
          <p:cNvSpPr>
            <a:spLocks noGrp="1"/>
          </p:cNvSpPr>
          <p:nvPr>
            <p:ph type="title"/>
          </p:nvPr>
        </p:nvSpPr>
        <p:spPr>
          <a:xfrm>
            <a:off x="685800" y="228600"/>
            <a:ext cx="7772400" cy="685800"/>
          </a:xfrm>
        </p:spPr>
        <p:txBody>
          <a:bodyPr/>
          <a:lstStyle/>
          <a:p>
            <a:pPr eaLnBrk="1" hangingPunct="1"/>
            <a:r>
              <a:rPr lang="en-US" altLang="en-US" u="sng">
                <a:latin typeface="Arial Black" panose="020B0A04020102020204" pitchFamily="34" charset="0"/>
              </a:rPr>
              <a:t>Class Planning FRENCH</a:t>
            </a:r>
          </a:p>
        </p:txBody>
      </p:sp>
      <p:graphicFrame>
        <p:nvGraphicFramePr>
          <p:cNvPr id="22584" name="Group 56">
            <a:extLst>
              <a:ext uri="{FF2B5EF4-FFF2-40B4-BE49-F238E27FC236}">
                <a16:creationId xmlns:a16="http://schemas.microsoft.com/office/drawing/2014/main" id="{EB4B12E5-D305-432D-B408-77FF00AA8E4F}"/>
              </a:ext>
            </a:extLst>
          </p:cNvPr>
          <p:cNvGraphicFramePr>
            <a:graphicFrameLocks noGrp="1"/>
          </p:cNvGraphicFramePr>
          <p:nvPr>
            <p:extLst>
              <p:ext uri="{D42A27DB-BD31-4B8C-83A1-F6EECF244321}">
                <p14:modId xmlns:p14="http://schemas.microsoft.com/office/powerpoint/2010/main" val="331451791"/>
              </p:ext>
            </p:extLst>
          </p:nvPr>
        </p:nvGraphicFramePr>
        <p:xfrm>
          <a:off x="228600" y="914401"/>
          <a:ext cx="8686800" cy="5714998"/>
        </p:xfrm>
        <a:graphic>
          <a:graphicData uri="http://schemas.openxmlformats.org/drawingml/2006/table">
            <a:tbl>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9194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Black"/>
                        </a:rPr>
                        <a:t>GRADE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Black"/>
                        </a:rPr>
                        <a:t>GRADE 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Black"/>
                        </a:rPr>
                        <a:t>GRADE 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08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0" u="sng" kern="1200">
                          <a:solidFill>
                            <a:schemeClr val="tx1"/>
                          </a:solidFill>
                          <a:effectLst/>
                          <a:latin typeface="Arial"/>
                          <a:ea typeface="+mn-ea"/>
                          <a:cs typeface="Arial"/>
                        </a:rPr>
                        <a:t>Etudes Catholiques10</a:t>
                      </a:r>
                      <a:endParaRPr kumimoji="0" lang="en-US" sz="1400" b="0" i="0" u="sng" strike="noStrike" cap="none" normalizeH="0" baseline="0">
                        <a:ln>
                          <a:noFill/>
                        </a:ln>
                        <a:solidFill>
                          <a:schemeClr val="tx1"/>
                        </a:solidFill>
                        <a:effectLst/>
                        <a:latin typeface="Arial"/>
                        <a:cs typeface="Arial"/>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0" u="sng" kern="1200">
                          <a:solidFill>
                            <a:schemeClr val="tx1"/>
                          </a:solidFill>
                          <a:effectLst/>
                          <a:latin typeface="Arial"/>
                          <a:ea typeface="+mn-ea"/>
                          <a:cs typeface="Arial"/>
                        </a:rPr>
                        <a:t>Etudes </a:t>
                      </a:r>
                      <a:r>
                        <a:rPr lang="en-US" sz="1400" b="0" u="sng" kern="1200" err="1">
                          <a:solidFill>
                            <a:schemeClr val="tx1"/>
                          </a:solidFill>
                          <a:effectLst/>
                          <a:latin typeface="Arial"/>
                          <a:ea typeface="+mn-ea"/>
                          <a:cs typeface="Arial"/>
                        </a:rPr>
                        <a:t>Catholiques</a:t>
                      </a:r>
                      <a:r>
                        <a:rPr lang="en-US" sz="1400" b="0" u="sng" kern="1200">
                          <a:solidFill>
                            <a:schemeClr val="tx1"/>
                          </a:solidFill>
                          <a:effectLst/>
                          <a:latin typeface="Arial"/>
                          <a:ea typeface="+mn-ea"/>
                          <a:cs typeface="Arial"/>
                        </a:rPr>
                        <a:t> 20</a:t>
                      </a:r>
                      <a:endParaRPr kumimoji="0" lang="en-US" sz="1400" b="0" i="0" u="sng" strike="noStrike" cap="none" normalizeH="0" baseline="0">
                        <a:ln>
                          <a:noFill/>
                        </a:ln>
                        <a:solidFill>
                          <a:schemeClr val="tx1"/>
                        </a:solidFill>
                        <a:effectLst/>
                        <a:latin typeface="Arial"/>
                        <a:cs typeface="Arial"/>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0" u="sng" kern="1200">
                          <a:solidFill>
                            <a:schemeClr val="tx1"/>
                          </a:solidFill>
                          <a:effectLst/>
                          <a:latin typeface="Arial"/>
                          <a:ea typeface="+mn-ea"/>
                          <a:cs typeface="Arial"/>
                        </a:rPr>
                        <a:t>Etudes </a:t>
                      </a:r>
                      <a:r>
                        <a:rPr lang="en-US" sz="1400" b="0" u="sng" kern="1200" err="1">
                          <a:solidFill>
                            <a:schemeClr val="tx1"/>
                          </a:solidFill>
                          <a:effectLst/>
                          <a:latin typeface="Arial"/>
                          <a:ea typeface="+mn-ea"/>
                          <a:cs typeface="Arial"/>
                        </a:rPr>
                        <a:t>Catholiques</a:t>
                      </a:r>
                      <a:r>
                        <a:rPr lang="en-US" sz="1400" b="0" u="sng" kern="1200">
                          <a:solidFill>
                            <a:schemeClr val="tx1"/>
                          </a:solidFill>
                          <a:effectLst/>
                          <a:latin typeface="Arial"/>
                          <a:ea typeface="+mn-ea"/>
                          <a:cs typeface="Arial"/>
                        </a:rPr>
                        <a:t> 30</a:t>
                      </a:r>
                      <a:endParaRPr kumimoji="0" lang="en-US" sz="1400" b="0" i="0" u="sng" strike="noStrike" cap="none" normalizeH="0" baseline="0">
                        <a:ln>
                          <a:noFill/>
                        </a:ln>
                        <a:solidFill>
                          <a:schemeClr val="tx1"/>
                        </a:solidFill>
                        <a:effectLst/>
                        <a:latin typeface="Arial"/>
                        <a:cs typeface="Arial"/>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872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0" u="sng" kern="1200" err="1">
                          <a:solidFill>
                            <a:schemeClr val="tx1"/>
                          </a:solidFill>
                          <a:effectLst/>
                          <a:latin typeface="Arial"/>
                          <a:ea typeface="+mn-ea"/>
                          <a:cs typeface="Arial"/>
                        </a:rPr>
                        <a:t>Histoire</a:t>
                      </a:r>
                      <a:r>
                        <a:rPr lang="en-US" sz="1400" b="0" u="sng" kern="1200">
                          <a:solidFill>
                            <a:schemeClr val="tx1"/>
                          </a:solidFill>
                          <a:effectLst/>
                          <a:latin typeface="Arial"/>
                          <a:ea typeface="+mn-ea"/>
                          <a:cs typeface="Arial"/>
                        </a:rPr>
                        <a:t> 10</a:t>
                      </a:r>
                      <a:endParaRPr kumimoji="0" lang="en-US" sz="1400" b="0" i="0" u="sng" strike="noStrike" cap="none" normalizeH="0" baseline="0">
                        <a:ln>
                          <a:noFill/>
                        </a:ln>
                        <a:solidFill>
                          <a:schemeClr val="tx1"/>
                        </a:solidFill>
                        <a:effectLst/>
                        <a:latin typeface="Arial"/>
                        <a:cs typeface="Arial"/>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0" u="sng" kern="1200" err="1">
                          <a:solidFill>
                            <a:schemeClr val="tx1"/>
                          </a:solidFill>
                          <a:effectLst/>
                          <a:latin typeface="Arial"/>
                          <a:ea typeface="+mn-ea"/>
                          <a:cs typeface="Arial"/>
                        </a:rPr>
                        <a:t>Histoire</a:t>
                      </a:r>
                      <a:r>
                        <a:rPr lang="en-US" sz="1400" b="0" u="sng" kern="1200">
                          <a:solidFill>
                            <a:schemeClr val="tx1"/>
                          </a:solidFill>
                          <a:effectLst/>
                          <a:latin typeface="Arial"/>
                          <a:ea typeface="+mn-ea"/>
                          <a:cs typeface="Arial"/>
                        </a:rPr>
                        <a:t> 20</a:t>
                      </a:r>
                      <a:endParaRPr kumimoji="0" lang="en-US" sz="1400" b="0" i="0" u="sng" strike="noStrike" cap="none" normalizeH="0" baseline="0">
                        <a:ln>
                          <a:noFill/>
                        </a:ln>
                        <a:solidFill>
                          <a:schemeClr val="tx1"/>
                        </a:solidFill>
                        <a:effectLst/>
                        <a:latin typeface="Arial"/>
                        <a:cs typeface="Arial"/>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400" b="0" u="sng" kern="1200">
                          <a:solidFill>
                            <a:schemeClr val="tx1"/>
                          </a:solidFill>
                          <a:effectLst/>
                          <a:latin typeface="Arial"/>
                          <a:ea typeface="+mn-ea"/>
                          <a:cs typeface="Arial"/>
                        </a:rPr>
                        <a:t>Sciences </a:t>
                      </a:r>
                      <a:r>
                        <a:rPr lang="en-US" sz="1400" b="0" u="sng" kern="1200" err="1">
                          <a:solidFill>
                            <a:schemeClr val="tx1"/>
                          </a:solidFill>
                          <a:effectLst/>
                          <a:latin typeface="Arial"/>
                          <a:ea typeface="+mn-ea"/>
                          <a:cs typeface="Arial"/>
                        </a:rPr>
                        <a:t>Sociales</a:t>
                      </a:r>
                      <a:r>
                        <a:rPr lang="en-US" sz="1400" b="0" u="sng" kern="1200">
                          <a:solidFill>
                            <a:schemeClr val="tx1"/>
                          </a:solidFill>
                          <a:effectLst/>
                          <a:latin typeface="Arial"/>
                          <a:ea typeface="+mn-ea"/>
                          <a:cs typeface="Arial"/>
                        </a:rPr>
                        <a:t>  Immersion 30</a:t>
                      </a:r>
                      <a:endParaRPr kumimoji="0" lang="en-US" sz="1400" b="0" i="0" u="sng" strike="noStrike" cap="none" normalizeH="0" baseline="0">
                        <a:ln>
                          <a:noFill/>
                        </a:ln>
                        <a:solidFill>
                          <a:schemeClr val="tx1"/>
                        </a:solidFill>
                        <a:effectLst/>
                        <a:latin typeface="Arial"/>
                        <a:cs typeface="Arial"/>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72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a:cs typeface="Arial"/>
                        </a:rPr>
                        <a:t>Eng Lang Arts A10 </a:t>
                      </a:r>
                      <a:r>
                        <a:rPr kumimoji="0" lang="en-US" sz="1400" b="1" i="0" u="none" strike="noStrike" cap="none" normalizeH="0" baseline="0">
                          <a:ln>
                            <a:noFill/>
                          </a:ln>
                          <a:solidFill>
                            <a:schemeClr val="tx1"/>
                          </a:solidFill>
                          <a:effectLst/>
                          <a:latin typeface="Arial"/>
                          <a:cs typeface="Arial"/>
                        </a:rPr>
                        <a:t>OR</a:t>
                      </a:r>
                      <a:r>
                        <a:rPr kumimoji="0" lang="en-US" sz="1400" b="0" i="0" u="none" strike="noStrike" cap="none" normalizeH="0" baseline="0">
                          <a:ln>
                            <a:noFill/>
                          </a:ln>
                          <a:solidFill>
                            <a:schemeClr val="tx1"/>
                          </a:solidFill>
                          <a:effectLst/>
                          <a:latin typeface="Arial"/>
                          <a:cs typeface="Arial"/>
                        </a:rPr>
                        <a:t> Eng Lang Arts B10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a:cs typeface="Arial"/>
                        </a:rPr>
                        <a:t>Eng Lang Arts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a:cs typeface="Arial"/>
                        </a:rPr>
                        <a:t>Eng Lang Arts A30 </a:t>
                      </a:r>
                      <a:r>
                        <a:rPr kumimoji="0" lang="en-US" sz="1400" b="1" i="0" u="none" strike="noStrike" cap="none" normalizeH="0" baseline="0">
                          <a:ln>
                            <a:noFill/>
                          </a:ln>
                          <a:solidFill>
                            <a:schemeClr val="tx1"/>
                          </a:solidFill>
                          <a:effectLst/>
                          <a:latin typeface="Arial"/>
                          <a:cs typeface="Arial"/>
                        </a:rPr>
                        <a:t>OR</a:t>
                      </a:r>
                      <a:r>
                        <a:rPr kumimoji="0" lang="en-US" sz="1400" b="0" i="0" u="none" strike="noStrike" cap="none" normalizeH="0" baseline="0">
                          <a:ln>
                            <a:noFill/>
                          </a:ln>
                          <a:solidFill>
                            <a:schemeClr val="tx1"/>
                          </a:solidFill>
                          <a:effectLst/>
                          <a:latin typeface="Arial"/>
                          <a:cs typeface="Arial"/>
                        </a:rPr>
                        <a:t> Eng Lang Arts B30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872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0" u="sng" kern="1200" err="1">
                          <a:solidFill>
                            <a:schemeClr val="tx1"/>
                          </a:solidFill>
                          <a:effectLst/>
                          <a:latin typeface="Arial"/>
                          <a:ea typeface="+mn-ea"/>
                          <a:cs typeface="Arial"/>
                        </a:rPr>
                        <a:t>Français</a:t>
                      </a:r>
                      <a:r>
                        <a:rPr lang="en-US" sz="1400" b="0" u="sng" kern="1200">
                          <a:solidFill>
                            <a:schemeClr val="tx1"/>
                          </a:solidFill>
                          <a:effectLst/>
                          <a:latin typeface="Arial"/>
                          <a:ea typeface="+mn-ea"/>
                          <a:cs typeface="Arial"/>
                        </a:rPr>
                        <a:t> Immersion 10</a:t>
                      </a:r>
                      <a:endParaRPr kumimoji="0" lang="en-US" sz="1400" b="0" i="0" u="sng" strike="noStrike" cap="none" normalizeH="0" baseline="0">
                        <a:ln>
                          <a:noFill/>
                        </a:ln>
                        <a:solidFill>
                          <a:schemeClr val="tx1"/>
                        </a:solidFill>
                        <a:effectLst/>
                        <a:latin typeface="Arial"/>
                        <a:cs typeface="Arial"/>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CA" sz="1400" b="0" u="none" kern="1200">
                          <a:solidFill>
                            <a:schemeClr val="tx1"/>
                          </a:solidFill>
                          <a:effectLst/>
                          <a:latin typeface="Arial"/>
                          <a:ea typeface="+mn-ea"/>
                          <a:cs typeface="Arial"/>
                        </a:rPr>
                        <a:t> </a:t>
                      </a:r>
                      <a:r>
                        <a:rPr lang="en-US" sz="1400" b="0" u="sng" kern="1200" err="1">
                          <a:solidFill>
                            <a:schemeClr val="tx1"/>
                          </a:solidFill>
                          <a:effectLst/>
                          <a:latin typeface="Arial"/>
                          <a:ea typeface="+mn-ea"/>
                          <a:cs typeface="Arial"/>
                        </a:rPr>
                        <a:t>Français</a:t>
                      </a:r>
                      <a:r>
                        <a:rPr lang="en-US" sz="1400" b="0" u="sng" kern="1200">
                          <a:solidFill>
                            <a:schemeClr val="tx1"/>
                          </a:solidFill>
                          <a:effectLst/>
                          <a:latin typeface="Arial"/>
                          <a:ea typeface="+mn-ea"/>
                          <a:cs typeface="Arial"/>
                        </a:rPr>
                        <a:t> Immersion </a:t>
                      </a:r>
                      <a:r>
                        <a:rPr lang="en-US" sz="1400" b="0" u="sng" kern="1200" err="1">
                          <a:solidFill>
                            <a:schemeClr val="tx1"/>
                          </a:solidFill>
                          <a:effectLst/>
                          <a:latin typeface="Arial"/>
                          <a:ea typeface="+mn-ea"/>
                          <a:cs typeface="Arial"/>
                        </a:rPr>
                        <a:t>Intégré</a:t>
                      </a:r>
                      <a:r>
                        <a:rPr lang="en-US" sz="1400" b="0" u="sng" kern="1200">
                          <a:solidFill>
                            <a:schemeClr val="tx1"/>
                          </a:solidFill>
                          <a:effectLst/>
                          <a:latin typeface="Arial"/>
                          <a:ea typeface="+mn-ea"/>
                          <a:cs typeface="Arial"/>
                        </a:rPr>
                        <a:t> 20  </a:t>
                      </a:r>
                      <a:endParaRPr lang="en-CA" sz="1400" b="0" u="sng" kern="1200">
                        <a:solidFill>
                          <a:schemeClr val="tx1"/>
                        </a:solidFill>
                        <a:effectLst/>
                        <a:latin typeface="Arial" pitchFamily="34" charset="0"/>
                        <a:ea typeface="+mn-ea"/>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400" b="0" u="sng" kern="1200" err="1">
                          <a:solidFill>
                            <a:schemeClr val="tx1"/>
                          </a:solidFill>
                          <a:effectLst/>
                          <a:latin typeface="Arial"/>
                          <a:ea typeface="+mn-ea"/>
                          <a:cs typeface="Arial"/>
                        </a:rPr>
                        <a:t>Français</a:t>
                      </a:r>
                      <a:r>
                        <a:rPr lang="en-US" sz="1400" b="0" u="sng" kern="1200">
                          <a:solidFill>
                            <a:schemeClr val="tx1"/>
                          </a:solidFill>
                          <a:effectLst/>
                          <a:latin typeface="Arial"/>
                          <a:ea typeface="+mn-ea"/>
                          <a:cs typeface="Arial"/>
                        </a:rPr>
                        <a:t> Immersion 30 </a:t>
                      </a:r>
                      <a:endParaRPr kumimoji="0" lang="en-US" sz="1400" b="0" i="0" u="sng"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872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0" u="sng" kern="1200" err="1">
                          <a:solidFill>
                            <a:schemeClr val="tx1"/>
                          </a:solidFill>
                          <a:effectLst/>
                          <a:latin typeface="Arial"/>
                          <a:ea typeface="+mn-ea"/>
                          <a:cs typeface="Arial"/>
                        </a:rPr>
                        <a:t>Fondements</a:t>
                      </a:r>
                      <a:r>
                        <a:rPr lang="en-US" sz="1400" b="0" u="sng" kern="1200">
                          <a:solidFill>
                            <a:schemeClr val="tx1"/>
                          </a:solidFill>
                          <a:effectLst/>
                          <a:latin typeface="Arial"/>
                          <a:ea typeface="+mn-ea"/>
                          <a:cs typeface="Arial"/>
                        </a:rPr>
                        <a:t> des </a:t>
                      </a:r>
                      <a:r>
                        <a:rPr lang="en-US" sz="1400" b="0" u="sng" kern="1200" err="1">
                          <a:solidFill>
                            <a:schemeClr val="tx1"/>
                          </a:solidFill>
                          <a:effectLst/>
                          <a:latin typeface="Arial"/>
                          <a:ea typeface="+mn-ea"/>
                          <a:cs typeface="Arial"/>
                        </a:rPr>
                        <a:t>mathématiques</a:t>
                      </a:r>
                      <a:r>
                        <a:rPr lang="en-US" sz="1400" b="0" u="sng" kern="1200">
                          <a:solidFill>
                            <a:schemeClr val="tx1"/>
                          </a:solidFill>
                          <a:effectLst/>
                          <a:latin typeface="Arial"/>
                          <a:ea typeface="+mn-ea"/>
                          <a:cs typeface="Arial"/>
                        </a:rPr>
                        <a:t> … 10</a:t>
                      </a:r>
                      <a:endParaRPr kumimoji="0" lang="en-US" sz="1400" b="0" i="0" u="sng" strike="noStrike" cap="none" normalizeH="0" baseline="0">
                        <a:ln>
                          <a:noFill/>
                        </a:ln>
                        <a:solidFill>
                          <a:schemeClr val="tx1"/>
                        </a:solidFill>
                        <a:effectLst/>
                        <a:latin typeface="Arial"/>
                        <a:cs typeface="Arial"/>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400" b="0" u="sng" kern="1200" err="1">
                          <a:solidFill>
                            <a:schemeClr val="tx1"/>
                          </a:solidFill>
                          <a:effectLst/>
                          <a:latin typeface="Arial"/>
                          <a:ea typeface="+mn-ea"/>
                          <a:cs typeface="Arial"/>
                        </a:rPr>
                        <a:t>Français</a:t>
                      </a:r>
                      <a:r>
                        <a:rPr lang="en-US" sz="1400" b="0" u="sng" kern="1200">
                          <a:solidFill>
                            <a:schemeClr val="tx1"/>
                          </a:solidFill>
                          <a:effectLst/>
                          <a:latin typeface="Arial"/>
                          <a:ea typeface="+mn-ea"/>
                          <a:cs typeface="Arial"/>
                        </a:rPr>
                        <a:t> Immersion 20</a:t>
                      </a:r>
                      <a:endParaRPr kumimoji="0" lang="en-US" sz="1400" b="0" i="0" u="sng" strike="noStrike" cap="none" normalizeH="0" baseline="0">
                        <a:ln>
                          <a:noFill/>
                        </a:ln>
                        <a:solidFill>
                          <a:schemeClr val="tx1"/>
                        </a:solidFill>
                        <a:effectLst/>
                        <a:latin typeface="Arial"/>
                        <a:cs typeface="Arial"/>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a:cs typeface="Arial"/>
                        </a:rPr>
                        <a:t>1</a:t>
                      </a:r>
                      <a:endParaRPr kumimoji="0" lang="en-US" sz="1400" b="0" i="0" u="none" strike="noStrike" cap="none" normalizeH="0" baseline="0">
                        <a:ln>
                          <a:noFill/>
                        </a:ln>
                        <a:solidFill>
                          <a:schemeClr val="tx1"/>
                        </a:solidFill>
                        <a:effectLst/>
                        <a:latin typeface="Arial"/>
                        <a:cs typeface="Arial"/>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595762">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400" b="0" u="sng" kern="1200" err="1">
                          <a:solidFill>
                            <a:schemeClr val="tx1"/>
                          </a:solidFill>
                          <a:effectLst/>
                          <a:latin typeface="Arial"/>
                          <a:ea typeface="+mn-ea"/>
                          <a:cs typeface="Arial"/>
                        </a:rPr>
                        <a:t>Litterarie</a:t>
                      </a:r>
                      <a:r>
                        <a:rPr lang="en-US" sz="1400" b="0" u="sng" kern="1200">
                          <a:solidFill>
                            <a:schemeClr val="tx1"/>
                          </a:solidFill>
                          <a:effectLst/>
                          <a:latin typeface="Arial"/>
                          <a:ea typeface="+mn-ea"/>
                          <a:cs typeface="Arial"/>
                        </a:rPr>
                        <a:t> Financiere 10</a:t>
                      </a:r>
                      <a:endParaRPr kumimoji="0" lang="en-US" sz="1400" b="0" u="sng" kern="1200">
                        <a:solidFill>
                          <a:schemeClr val="tx1"/>
                        </a:solidFill>
                        <a:effectLst/>
                        <a:latin typeface="Arial"/>
                        <a:ea typeface="+mn-ea"/>
                        <a:cs typeface="Arial"/>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kumimoji="0" lang="en-US" sz="1400" b="0" i="0" u="none" strike="noStrike" cap="none" normalizeH="0" baseline="0">
                          <a:ln>
                            <a:noFill/>
                          </a:ln>
                          <a:solidFill>
                            <a:schemeClr val="tx1"/>
                          </a:solidFill>
                          <a:effectLst/>
                          <a:latin typeface="Arial"/>
                          <a:cs typeface="Arial"/>
                        </a:rPr>
                        <a:t>1 Level 20 Science</a:t>
                      </a:r>
                      <a:r>
                        <a:rPr lang="en-US" sz="1400" b="0" i="0" u="none" strike="noStrike" cap="none" normalizeH="0" baseline="0">
                          <a:ln>
                            <a:noFill/>
                          </a:ln>
                          <a:solidFill>
                            <a:schemeClr val="tx1"/>
                          </a:solidFill>
                          <a:effectLst/>
                          <a:latin typeface="Arial"/>
                          <a:cs typeface="Arial"/>
                        </a:rPr>
                        <a:t> </a:t>
                      </a:r>
                      <a:endParaRPr kumimoji="0" lang="en-US" sz="14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a:cs typeface="Arial"/>
                        </a:rPr>
                        <a:t>2</a:t>
                      </a:r>
                      <a:endParaRPr kumimoji="0" lang="en-US" sz="1400" b="0" i="0" u="none" strike="noStrike" cap="none" normalizeH="0" baseline="0">
                        <a:ln>
                          <a:noFill/>
                        </a:ln>
                        <a:solidFill>
                          <a:schemeClr val="tx1"/>
                        </a:solidFill>
                        <a:effectLst/>
                        <a:latin typeface="Arial"/>
                        <a:cs typeface="Arial"/>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36872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a:cs typeface="Arial"/>
                        </a:rPr>
                        <a:t>Science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CA" sz="1400" b="0" i="0" u="none" strike="noStrike" cap="none" normalizeH="0" baseline="0">
                          <a:ln>
                            <a:noFill/>
                          </a:ln>
                          <a:solidFill>
                            <a:schemeClr val="tx1"/>
                          </a:solidFill>
                          <a:effectLst/>
                          <a:latin typeface="Arial"/>
                          <a:cs typeface="Arial"/>
                        </a:rPr>
                        <a:t>1</a:t>
                      </a:r>
                      <a:endParaRPr kumimoji="0" lang="en-US" sz="1400" b="0" i="0" u="none" strike="noStrike" cap="none" normalizeH="0" baseline="0">
                        <a:ln>
                          <a:noFill/>
                        </a:ln>
                        <a:solidFill>
                          <a:schemeClr val="tx1"/>
                        </a:solidFill>
                        <a:effectLst/>
                        <a:latin typeface="Arial"/>
                        <a:cs typeface="Arial"/>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a:cs typeface="Arial"/>
                        </a:rPr>
                        <a:t>3</a:t>
                      </a:r>
                      <a:endParaRPr kumimoji="0" lang="en-US" sz="1400" b="0" i="0" u="none" strike="noStrike" cap="none" normalizeH="0" baseline="0">
                        <a:ln>
                          <a:noFill/>
                        </a:ln>
                        <a:solidFill>
                          <a:schemeClr val="tx1"/>
                        </a:solidFill>
                        <a:effectLst/>
                        <a:latin typeface="Arial"/>
                        <a:cs typeface="Arial"/>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r h="36872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a:cs typeface="Arial"/>
                        </a:rPr>
                        <a:t>Wellness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a:cs typeface="Arial"/>
                        </a:rPr>
                        <a:t>2</a:t>
                      </a:r>
                      <a:endParaRPr kumimoji="0" lang="en-US" sz="1400" b="0" i="0" u="none" strike="noStrike" cap="none" normalizeH="0" baseline="0">
                        <a:ln>
                          <a:noFill/>
                        </a:ln>
                        <a:solidFill>
                          <a:schemeClr val="tx1"/>
                        </a:solidFill>
                        <a:effectLst/>
                        <a:latin typeface="Arial"/>
                        <a:cs typeface="Arial"/>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a:cs typeface="Arial"/>
                        </a:rPr>
                        <a:t>4</a:t>
                      </a:r>
                      <a:endParaRPr kumimoji="0" lang="en-US" sz="1400" b="0" i="0" u="none" strike="noStrike" cap="none" normalizeH="0" baseline="0">
                        <a:ln>
                          <a:noFill/>
                        </a:ln>
                        <a:solidFill>
                          <a:schemeClr val="tx1"/>
                        </a:solidFill>
                        <a:effectLst/>
                        <a:latin typeface="Arial"/>
                        <a:cs typeface="Arial"/>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8"/>
                  </a:ext>
                </a:extLst>
              </a:tr>
              <a:tr h="36872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a:cs typeface="Arial"/>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a:cs typeface="Arial"/>
                        </a:rPr>
                        <a:t>3</a:t>
                      </a:r>
                      <a:endParaRPr kumimoji="0" lang="en-US" sz="1400" b="0" i="0" u="none" strike="noStrike" cap="none" normalizeH="0" baseline="0">
                        <a:ln>
                          <a:noFill/>
                        </a:ln>
                        <a:solidFill>
                          <a:schemeClr val="tx1"/>
                        </a:solidFill>
                        <a:effectLst/>
                        <a:latin typeface="Arial"/>
                        <a:cs typeface="Arial"/>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a:cs typeface="Arial"/>
                        </a:rPr>
                        <a:t>5</a:t>
                      </a:r>
                      <a:endParaRPr kumimoji="0" lang="en-US" sz="1400" b="0" i="0" u="none" strike="noStrike" cap="none" normalizeH="0" baseline="0">
                        <a:ln>
                          <a:noFill/>
                        </a:ln>
                        <a:solidFill>
                          <a:schemeClr val="tx1"/>
                        </a:solidFill>
                        <a:effectLst/>
                        <a:latin typeface="Arial"/>
                        <a:cs typeface="Arial"/>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9"/>
                  </a:ext>
                </a:extLst>
              </a:tr>
              <a:tr h="106610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a:cs typeface="Arial"/>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a:cs typeface="Arial"/>
                        </a:rPr>
                        <a:t>4</a:t>
                      </a:r>
                      <a:endParaRPr kumimoji="0" lang="en-US" sz="1400" b="0" i="0" u="none" strike="noStrike" cap="none" normalizeH="0" baseline="0">
                        <a:ln>
                          <a:noFill/>
                        </a:ln>
                        <a:solidFill>
                          <a:schemeClr val="tx1"/>
                        </a:solidFill>
                        <a:effectLst/>
                        <a:latin typeface="Arial"/>
                        <a:cs typeface="Arial"/>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a:cs typeface="Arial"/>
                        </a:rPr>
                        <a:t>6</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a:cs typeface="Arial"/>
                        </a:rPr>
                        <a:t>12 French credits are required for a Bilingual Diploma</a:t>
                      </a:r>
                      <a:endParaRPr kumimoji="0" lang="en-US" sz="1400" b="0" i="0" u="none" strike="noStrike" cap="none" normalizeH="0" baseline="0">
                        <a:ln>
                          <a:noFill/>
                        </a:ln>
                        <a:solidFill>
                          <a:schemeClr val="tx1"/>
                        </a:solidFill>
                        <a:effectLst/>
                        <a:latin typeface="Arial"/>
                        <a:cs typeface="Arial"/>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0"/>
                  </a:ext>
                </a:extLst>
              </a:tr>
            </a:tbl>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DB42B36-BDF3-46CB-9D24-F437965834C9}"/>
              </a:ext>
            </a:extLst>
          </p:cNvPr>
          <p:cNvSpPr>
            <a:spLocks noGrp="1"/>
          </p:cNvSpPr>
          <p:nvPr>
            <p:ph type="title"/>
          </p:nvPr>
        </p:nvSpPr>
        <p:spPr>
          <a:xfrm>
            <a:off x="457200" y="76200"/>
            <a:ext cx="8229600" cy="838200"/>
          </a:xfrm>
        </p:spPr>
        <p:txBody>
          <a:bodyPr/>
          <a:lstStyle/>
          <a:p>
            <a:r>
              <a:rPr lang="en-CA" altLang="en-US" b="1"/>
              <a:t>Prerequisites</a:t>
            </a:r>
          </a:p>
        </p:txBody>
      </p:sp>
      <p:sp>
        <p:nvSpPr>
          <p:cNvPr id="12291" name="Content Placeholder 2">
            <a:extLst>
              <a:ext uri="{FF2B5EF4-FFF2-40B4-BE49-F238E27FC236}">
                <a16:creationId xmlns:a16="http://schemas.microsoft.com/office/drawing/2014/main" id="{1E9E9BC4-D4CD-42FA-A61B-34B5A6E8AAD4}"/>
              </a:ext>
            </a:extLst>
          </p:cNvPr>
          <p:cNvSpPr>
            <a:spLocks noGrp="1"/>
          </p:cNvSpPr>
          <p:nvPr>
            <p:ph idx="1"/>
          </p:nvPr>
        </p:nvSpPr>
        <p:spPr>
          <a:xfrm>
            <a:off x="457200" y="914400"/>
            <a:ext cx="8229600" cy="5562600"/>
          </a:xfrm>
        </p:spPr>
        <p:txBody>
          <a:bodyPr/>
          <a:lstStyle/>
          <a:p>
            <a:endParaRPr lang="en-CA" altLang="en-US" sz="2800" b="1"/>
          </a:p>
          <a:p>
            <a:r>
              <a:rPr lang="en-CA" altLang="en-US" sz="2800" b="1">
                <a:solidFill>
                  <a:srgbClr val="FF0000"/>
                </a:solidFill>
              </a:rPr>
              <a:t>You are responsible</a:t>
            </a:r>
            <a:r>
              <a:rPr lang="en-CA" altLang="en-US" sz="2800" b="1"/>
              <a:t> for ensuring you have the proper prerequisites. If not, you will not receive credit for a class. For example, you need MFP10 to take and gain credit for MFO20.</a:t>
            </a:r>
            <a:endParaRPr lang="en-CA" altLang="en-US" sz="2800" b="1">
              <a:cs typeface="Calibri"/>
            </a:endParaRPr>
          </a:p>
          <a:p>
            <a:endParaRPr lang="en-CA" altLang="en-US" sz="2800" b="1"/>
          </a:p>
          <a:p>
            <a:pPr marL="342900" lvl="1" indent="-342900">
              <a:buFont typeface="Arial" panose="020B0604020202020204" pitchFamily="34" charset="0"/>
              <a:buChar char="•"/>
            </a:pPr>
            <a:r>
              <a:rPr lang="en-CA" altLang="en-US" b="1"/>
              <a:t>Some classes do not have prerequisites. For example, there is no prerequisite for BFP20.</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3A80-144E-4978-BF53-0FFE5AE1A4BA}"/>
              </a:ext>
            </a:extLst>
          </p:cNvPr>
          <p:cNvSpPr>
            <a:spLocks noGrp="1"/>
          </p:cNvSpPr>
          <p:nvPr>
            <p:ph type="title"/>
          </p:nvPr>
        </p:nvSpPr>
        <p:spPr>
          <a:xfrm>
            <a:off x="457200" y="274638"/>
            <a:ext cx="8229600" cy="764049"/>
          </a:xfrm>
        </p:spPr>
        <p:txBody>
          <a:bodyPr/>
          <a:lstStyle/>
          <a:p>
            <a:r>
              <a:rPr lang="en-CA" b="1"/>
              <a:t>Registration Handbook</a:t>
            </a:r>
          </a:p>
        </p:txBody>
      </p:sp>
      <p:sp>
        <p:nvSpPr>
          <p:cNvPr id="7" name="TextBox 6">
            <a:extLst>
              <a:ext uri="{FF2B5EF4-FFF2-40B4-BE49-F238E27FC236}">
                <a16:creationId xmlns:a16="http://schemas.microsoft.com/office/drawing/2014/main" id="{94C809A5-55BB-46EA-A2E6-A50329CED574}"/>
              </a:ext>
            </a:extLst>
          </p:cNvPr>
          <p:cNvSpPr txBox="1"/>
          <p:nvPr/>
        </p:nvSpPr>
        <p:spPr>
          <a:xfrm>
            <a:off x="275208" y="2414367"/>
            <a:ext cx="4536489" cy="2246769"/>
          </a:xfrm>
          <a:prstGeom prst="rect">
            <a:avLst/>
          </a:prstGeom>
          <a:noFill/>
        </p:spPr>
        <p:txBody>
          <a:bodyPr wrap="square">
            <a:spAutoFit/>
          </a:bodyPr>
          <a:lstStyle/>
          <a:p>
            <a:r>
              <a:rPr lang="en-CA" altLang="en-US" sz="2800" b="1">
                <a:solidFill>
                  <a:schemeClr val="tx1"/>
                </a:solidFill>
              </a:rPr>
              <a:t>For more information regarding the necessary prerequisites, see the registration handbook on the school website.</a:t>
            </a:r>
          </a:p>
        </p:txBody>
      </p:sp>
      <p:pic>
        <p:nvPicPr>
          <p:cNvPr id="6" name="Content Placeholder 5">
            <a:extLst>
              <a:ext uri="{FF2B5EF4-FFF2-40B4-BE49-F238E27FC236}">
                <a16:creationId xmlns:a16="http://schemas.microsoft.com/office/drawing/2014/main" id="{0534FEB8-F393-3FCE-B3E4-C356CD922914}"/>
              </a:ext>
            </a:extLst>
          </p:cNvPr>
          <p:cNvPicPr>
            <a:picLocks noGrp="1" noChangeAspect="1"/>
          </p:cNvPicPr>
          <p:nvPr>
            <p:ph idx="1"/>
          </p:nvPr>
        </p:nvPicPr>
        <p:blipFill>
          <a:blip r:embed="rId2"/>
          <a:stretch>
            <a:fillRect/>
          </a:stretch>
        </p:blipFill>
        <p:spPr>
          <a:xfrm>
            <a:off x="5006672" y="1107552"/>
            <a:ext cx="3613545" cy="5547654"/>
          </a:xfrm>
        </p:spPr>
      </p:pic>
    </p:spTree>
    <p:extLst>
      <p:ext uri="{BB962C8B-B14F-4D97-AF65-F5344CB8AC3E}">
        <p14:creationId xmlns:p14="http://schemas.microsoft.com/office/powerpoint/2010/main" val="2433379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52629-811A-4160-A27E-F30695B1B9AF}"/>
              </a:ext>
            </a:extLst>
          </p:cNvPr>
          <p:cNvSpPr>
            <a:spLocks noGrp="1"/>
          </p:cNvSpPr>
          <p:nvPr>
            <p:ph type="title"/>
          </p:nvPr>
        </p:nvSpPr>
        <p:spPr>
          <a:xfrm>
            <a:off x="457200" y="274638"/>
            <a:ext cx="8229600" cy="550985"/>
          </a:xfrm>
        </p:spPr>
        <p:txBody>
          <a:bodyPr/>
          <a:lstStyle/>
          <a:p>
            <a:r>
              <a:rPr lang="en-CA" sz="3600" b="1"/>
              <a:t>Pre-Requisites – Registration Handbook</a:t>
            </a:r>
          </a:p>
        </p:txBody>
      </p:sp>
      <p:sp>
        <p:nvSpPr>
          <p:cNvPr id="3" name="Content Placeholder 2">
            <a:extLst>
              <a:ext uri="{FF2B5EF4-FFF2-40B4-BE49-F238E27FC236}">
                <a16:creationId xmlns:a16="http://schemas.microsoft.com/office/drawing/2014/main" id="{FA8225E6-DEF6-4367-857F-5C6387198F35}"/>
              </a:ext>
            </a:extLst>
          </p:cNvPr>
          <p:cNvSpPr>
            <a:spLocks noGrp="1"/>
          </p:cNvSpPr>
          <p:nvPr>
            <p:ph idx="1"/>
          </p:nvPr>
        </p:nvSpPr>
        <p:spPr>
          <a:xfrm>
            <a:off x="457200" y="825624"/>
            <a:ext cx="8229600" cy="5300540"/>
          </a:xfrm>
        </p:spPr>
        <p:txBody>
          <a:bodyPr/>
          <a:lstStyle/>
          <a:p>
            <a:pPr marL="0" indent="0">
              <a:buNone/>
            </a:pPr>
            <a:endParaRPr lang="en-CA" altLang="en-US" sz="2800" b="1">
              <a:cs typeface="Calibri"/>
            </a:endParaRPr>
          </a:p>
          <a:p>
            <a:endParaRPr lang="en-CA"/>
          </a:p>
        </p:txBody>
      </p:sp>
      <p:pic>
        <p:nvPicPr>
          <p:cNvPr id="9" name="Picture 8">
            <a:extLst>
              <a:ext uri="{FF2B5EF4-FFF2-40B4-BE49-F238E27FC236}">
                <a16:creationId xmlns:a16="http://schemas.microsoft.com/office/drawing/2014/main" id="{95536543-9942-4544-B8BE-A8F80E7DE52F}"/>
              </a:ext>
            </a:extLst>
          </p:cNvPr>
          <p:cNvPicPr>
            <a:picLocks noChangeAspect="1"/>
          </p:cNvPicPr>
          <p:nvPr/>
        </p:nvPicPr>
        <p:blipFill>
          <a:blip r:embed="rId2"/>
          <a:stretch>
            <a:fillRect/>
          </a:stretch>
        </p:blipFill>
        <p:spPr>
          <a:xfrm>
            <a:off x="825624" y="965624"/>
            <a:ext cx="7254280" cy="5286288"/>
          </a:xfrm>
          <a:prstGeom prst="rect">
            <a:avLst/>
          </a:prstGeom>
        </p:spPr>
      </p:pic>
    </p:spTree>
    <p:extLst>
      <p:ext uri="{BB962C8B-B14F-4D97-AF65-F5344CB8AC3E}">
        <p14:creationId xmlns:p14="http://schemas.microsoft.com/office/powerpoint/2010/main" val="2990073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675E-EA6E-41CF-A3FE-B2C6418CFD07}"/>
              </a:ext>
            </a:extLst>
          </p:cNvPr>
          <p:cNvSpPr>
            <a:spLocks noGrp="1"/>
          </p:cNvSpPr>
          <p:nvPr>
            <p:ph type="title"/>
          </p:nvPr>
        </p:nvSpPr>
        <p:spPr/>
        <p:txBody>
          <a:bodyPr/>
          <a:lstStyle/>
          <a:p>
            <a:r>
              <a:rPr lang="en-CA" sz="3600" b="1"/>
              <a:t>School Transcript in My School </a:t>
            </a:r>
            <a:r>
              <a:rPr lang="en-CA" sz="3600" b="1" err="1"/>
              <a:t>Sask</a:t>
            </a:r>
            <a:r>
              <a:rPr lang="en-CA" sz="3600" b="1"/>
              <a:t> (MSS)</a:t>
            </a:r>
            <a:endParaRPr lang="en-CA" sz="3600" b="1">
              <a:cs typeface="Calibri"/>
            </a:endParaRPr>
          </a:p>
        </p:txBody>
      </p:sp>
      <p:sp>
        <p:nvSpPr>
          <p:cNvPr id="3" name="Content Placeholder 2">
            <a:extLst>
              <a:ext uri="{FF2B5EF4-FFF2-40B4-BE49-F238E27FC236}">
                <a16:creationId xmlns:a16="http://schemas.microsoft.com/office/drawing/2014/main" id="{0A5B0E2F-3514-43D5-9CC1-AFEF46BA3E9F}"/>
              </a:ext>
            </a:extLst>
          </p:cNvPr>
          <p:cNvSpPr>
            <a:spLocks noGrp="1"/>
          </p:cNvSpPr>
          <p:nvPr>
            <p:ph idx="1"/>
          </p:nvPr>
        </p:nvSpPr>
        <p:spPr>
          <a:xfrm>
            <a:off x="909637" y="1526079"/>
            <a:ext cx="8229600" cy="4492981"/>
          </a:xfrm>
        </p:spPr>
        <p:txBody>
          <a:bodyPr/>
          <a:lstStyle/>
          <a:p>
            <a:r>
              <a:rPr lang="en-CA" b="1"/>
              <a:t>How to view your school Transcript in MSS</a:t>
            </a:r>
          </a:p>
          <a:p>
            <a:r>
              <a:rPr lang="en-CA" b="1"/>
              <a:t>Log onto your GSCS portal page</a:t>
            </a:r>
          </a:p>
          <a:p>
            <a:endParaRPr lang="en-CA" b="1"/>
          </a:p>
          <a:p>
            <a:endParaRPr lang="en-CA" b="1"/>
          </a:p>
          <a:p>
            <a:pPr marL="0" indent="0">
              <a:buNone/>
            </a:pPr>
            <a:r>
              <a:rPr lang="en-CA" b="1"/>
              <a:t> </a:t>
            </a:r>
          </a:p>
        </p:txBody>
      </p:sp>
      <p:pic>
        <p:nvPicPr>
          <p:cNvPr id="7" name="Content Placeholder 4">
            <a:extLst>
              <a:ext uri="{FF2B5EF4-FFF2-40B4-BE49-F238E27FC236}">
                <a16:creationId xmlns:a16="http://schemas.microsoft.com/office/drawing/2014/main" id="{FE1B878B-87E0-43C2-9DC0-FA4D4FFC9E26}"/>
              </a:ext>
            </a:extLst>
          </p:cNvPr>
          <p:cNvPicPr>
            <a:picLocks noChangeAspect="1"/>
          </p:cNvPicPr>
          <p:nvPr/>
        </p:nvPicPr>
        <p:blipFill>
          <a:blip r:embed="rId2"/>
          <a:stretch>
            <a:fillRect/>
          </a:stretch>
        </p:blipFill>
        <p:spPr bwMode="auto">
          <a:xfrm>
            <a:off x="92293" y="2697470"/>
            <a:ext cx="8959414" cy="416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591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9BC5-5066-43F3-9D91-6F12D575B793}"/>
              </a:ext>
            </a:extLst>
          </p:cNvPr>
          <p:cNvSpPr>
            <a:spLocks noGrp="1"/>
          </p:cNvSpPr>
          <p:nvPr>
            <p:ph type="title"/>
          </p:nvPr>
        </p:nvSpPr>
        <p:spPr/>
        <p:txBody>
          <a:bodyPr/>
          <a:lstStyle/>
          <a:p>
            <a:r>
              <a:rPr lang="en-CA" sz="3600" b="1"/>
              <a:t>School Transcript in My School </a:t>
            </a:r>
            <a:r>
              <a:rPr lang="en-CA" sz="3600" b="1" err="1"/>
              <a:t>Sask</a:t>
            </a:r>
            <a:r>
              <a:rPr lang="en-CA" sz="3600" b="1"/>
              <a:t> (MSS)</a:t>
            </a:r>
            <a:endParaRPr lang="en-CA" sz="3600"/>
          </a:p>
        </p:txBody>
      </p:sp>
      <p:sp>
        <p:nvSpPr>
          <p:cNvPr id="5" name="TextBox 4">
            <a:extLst>
              <a:ext uri="{FF2B5EF4-FFF2-40B4-BE49-F238E27FC236}">
                <a16:creationId xmlns:a16="http://schemas.microsoft.com/office/drawing/2014/main" id="{B06D0366-7447-4334-8785-72E558081F1F}"/>
              </a:ext>
            </a:extLst>
          </p:cNvPr>
          <p:cNvSpPr txBox="1"/>
          <p:nvPr/>
        </p:nvSpPr>
        <p:spPr>
          <a:xfrm>
            <a:off x="883328" y="2044005"/>
            <a:ext cx="4572000" cy="2677656"/>
          </a:xfrm>
          <a:prstGeom prst="rect">
            <a:avLst/>
          </a:prstGeom>
          <a:noFill/>
        </p:spPr>
        <p:txBody>
          <a:bodyPr wrap="square">
            <a:spAutoFit/>
          </a:bodyPr>
          <a:lstStyle/>
          <a:p>
            <a:r>
              <a:rPr lang="en-CA" b="1">
                <a:solidFill>
                  <a:schemeClr val="tx1"/>
                </a:solidFill>
              </a:rPr>
              <a:t>Click on the MSS Icon</a:t>
            </a:r>
          </a:p>
          <a:p>
            <a:endParaRPr lang="en-CA">
              <a:solidFill>
                <a:schemeClr val="tx1"/>
              </a:solidFill>
            </a:endParaRPr>
          </a:p>
          <a:p>
            <a:endParaRPr lang="en-CA" b="1">
              <a:solidFill>
                <a:schemeClr val="tx1"/>
              </a:solidFill>
            </a:endParaRPr>
          </a:p>
          <a:p>
            <a:endParaRPr lang="en-CA" b="1">
              <a:solidFill>
                <a:schemeClr val="tx1"/>
              </a:solidFill>
            </a:endParaRPr>
          </a:p>
          <a:p>
            <a:r>
              <a:rPr lang="en-CA" b="1">
                <a:solidFill>
                  <a:schemeClr val="tx1"/>
                </a:solidFill>
              </a:rPr>
              <a:t>Click on My Info Top Tab</a:t>
            </a:r>
          </a:p>
          <a:p>
            <a:r>
              <a:rPr lang="en-CA" b="1">
                <a:solidFill>
                  <a:schemeClr val="tx1"/>
                </a:solidFill>
              </a:rPr>
              <a:t>Click on Transcript Side Tab</a:t>
            </a:r>
          </a:p>
        </p:txBody>
      </p:sp>
      <p:pic>
        <p:nvPicPr>
          <p:cNvPr id="6" name="Picture 1">
            <a:extLst>
              <a:ext uri="{FF2B5EF4-FFF2-40B4-BE49-F238E27FC236}">
                <a16:creationId xmlns:a16="http://schemas.microsoft.com/office/drawing/2014/main" id="{FFC39CB3-A51F-412D-B923-A6B2F00BD7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8007" y="1609077"/>
            <a:ext cx="238641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5E6E499-528E-4CE1-AC8C-97404E57171B}"/>
              </a:ext>
            </a:extLst>
          </p:cNvPr>
          <p:cNvPicPr>
            <a:picLocks noChangeAspect="1"/>
          </p:cNvPicPr>
          <p:nvPr/>
        </p:nvPicPr>
        <p:blipFill>
          <a:blip r:embed="rId3"/>
          <a:stretch>
            <a:fillRect/>
          </a:stretch>
        </p:blipFill>
        <p:spPr>
          <a:xfrm>
            <a:off x="2216090" y="2554370"/>
            <a:ext cx="1298032" cy="1140260"/>
          </a:xfrm>
          <a:prstGeom prst="rect">
            <a:avLst/>
          </a:prstGeom>
        </p:spPr>
      </p:pic>
    </p:spTree>
    <p:extLst>
      <p:ext uri="{BB962C8B-B14F-4D97-AF65-F5344CB8AC3E}">
        <p14:creationId xmlns:p14="http://schemas.microsoft.com/office/powerpoint/2010/main" val="2301880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0AE7-D1C1-48E9-9C30-B1E2A2DBD800}"/>
              </a:ext>
            </a:extLst>
          </p:cNvPr>
          <p:cNvSpPr>
            <a:spLocks noGrp="1"/>
          </p:cNvSpPr>
          <p:nvPr>
            <p:ph type="title"/>
          </p:nvPr>
        </p:nvSpPr>
        <p:spPr/>
        <p:txBody>
          <a:bodyPr/>
          <a:lstStyle/>
          <a:p>
            <a:r>
              <a:rPr lang="en-CA"/>
              <a:t>Viewing your School transcript</a:t>
            </a:r>
          </a:p>
        </p:txBody>
      </p:sp>
      <p:sp>
        <p:nvSpPr>
          <p:cNvPr id="3" name="Content Placeholder 2">
            <a:extLst>
              <a:ext uri="{FF2B5EF4-FFF2-40B4-BE49-F238E27FC236}">
                <a16:creationId xmlns:a16="http://schemas.microsoft.com/office/drawing/2014/main" id="{53A9CE6F-7711-4551-A4E8-40F965F27B39}"/>
              </a:ext>
            </a:extLst>
          </p:cNvPr>
          <p:cNvSpPr>
            <a:spLocks noGrp="1"/>
          </p:cNvSpPr>
          <p:nvPr>
            <p:ph idx="1"/>
          </p:nvPr>
        </p:nvSpPr>
        <p:spPr>
          <a:xfrm>
            <a:off x="328474" y="1389355"/>
            <a:ext cx="6790289" cy="6199115"/>
          </a:xfrm>
        </p:spPr>
        <p:txBody>
          <a:bodyPr/>
          <a:lstStyle/>
          <a:p>
            <a:pPr marL="0" indent="0">
              <a:buNone/>
            </a:pPr>
            <a:r>
              <a:rPr lang="en-CA"/>
              <a:t>Transcript View</a:t>
            </a:r>
          </a:p>
          <a:p>
            <a:pPr marL="0" indent="0">
              <a:buNone/>
            </a:pPr>
            <a:endParaRPr lang="en-CA"/>
          </a:p>
          <a:p>
            <a:pPr marL="0" indent="0">
              <a:buNone/>
            </a:pPr>
            <a:endParaRPr lang="en-CA"/>
          </a:p>
          <a:p>
            <a:pPr marL="0" indent="0">
              <a:buNone/>
            </a:pPr>
            <a:endParaRPr lang="en-CA"/>
          </a:p>
          <a:p>
            <a:pPr marL="0" indent="0">
              <a:buNone/>
            </a:pPr>
            <a:r>
              <a:rPr lang="en-CA"/>
              <a:t>Credit Summary</a:t>
            </a:r>
          </a:p>
          <a:p>
            <a:pPr marL="0" indent="0">
              <a:buNone/>
            </a:pPr>
            <a:endParaRPr lang="en-CA"/>
          </a:p>
        </p:txBody>
      </p:sp>
      <p:pic>
        <p:nvPicPr>
          <p:cNvPr id="3074" name="Picture 2">
            <a:extLst>
              <a:ext uri="{FF2B5EF4-FFF2-40B4-BE49-F238E27FC236}">
                <a16:creationId xmlns:a16="http://schemas.microsoft.com/office/drawing/2014/main" id="{75755360-002D-424E-93C6-ED37CAA45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7" y="2278533"/>
            <a:ext cx="8975323" cy="10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E88D4EFF-4983-4785-AA06-186E63491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7" y="4322454"/>
            <a:ext cx="8975323" cy="119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59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987E-2844-4AAD-9F71-F5166E2A9749}"/>
              </a:ext>
            </a:extLst>
          </p:cNvPr>
          <p:cNvSpPr>
            <a:spLocks noGrp="1"/>
          </p:cNvSpPr>
          <p:nvPr>
            <p:ph type="title"/>
          </p:nvPr>
        </p:nvSpPr>
        <p:spPr/>
        <p:txBody>
          <a:bodyPr/>
          <a:lstStyle/>
          <a:p>
            <a:r>
              <a:rPr lang="en-CA"/>
              <a:t>Viewing your Timetable</a:t>
            </a:r>
          </a:p>
        </p:txBody>
      </p:sp>
      <p:sp>
        <p:nvSpPr>
          <p:cNvPr id="3" name="Content Placeholder 2">
            <a:extLst>
              <a:ext uri="{FF2B5EF4-FFF2-40B4-BE49-F238E27FC236}">
                <a16:creationId xmlns:a16="http://schemas.microsoft.com/office/drawing/2014/main" id="{E646E810-7ED6-4EA0-8CEF-6C3B1122B672}"/>
              </a:ext>
            </a:extLst>
          </p:cNvPr>
          <p:cNvSpPr>
            <a:spLocks noGrp="1"/>
          </p:cNvSpPr>
          <p:nvPr>
            <p:ph idx="1"/>
          </p:nvPr>
        </p:nvSpPr>
        <p:spPr>
          <a:xfrm>
            <a:off x="79899" y="1417639"/>
            <a:ext cx="9064101" cy="6132682"/>
          </a:xfrm>
        </p:spPr>
        <p:txBody>
          <a:bodyPr/>
          <a:lstStyle/>
          <a:p>
            <a:r>
              <a:rPr lang="en-CA"/>
              <a:t>Click on My Info Top Tab and Current Schedule Side Tab to view (use the drop down to see S1, S2, FY) </a:t>
            </a:r>
          </a:p>
        </p:txBody>
      </p:sp>
      <p:pic>
        <p:nvPicPr>
          <p:cNvPr id="5" name="Picture 4">
            <a:extLst>
              <a:ext uri="{FF2B5EF4-FFF2-40B4-BE49-F238E27FC236}">
                <a16:creationId xmlns:a16="http://schemas.microsoft.com/office/drawing/2014/main" id="{A498AD98-88C8-A493-5032-B9AEFC1CDB5C}"/>
              </a:ext>
            </a:extLst>
          </p:cNvPr>
          <p:cNvPicPr>
            <a:picLocks noChangeAspect="1"/>
          </p:cNvPicPr>
          <p:nvPr/>
        </p:nvPicPr>
        <p:blipFill>
          <a:blip r:embed="rId2"/>
          <a:stretch>
            <a:fillRect/>
          </a:stretch>
        </p:blipFill>
        <p:spPr>
          <a:xfrm>
            <a:off x="79899" y="3048000"/>
            <a:ext cx="8802844" cy="2567496"/>
          </a:xfrm>
          <a:prstGeom prst="rect">
            <a:avLst/>
          </a:prstGeom>
        </p:spPr>
      </p:pic>
    </p:spTree>
    <p:extLst>
      <p:ext uri="{BB962C8B-B14F-4D97-AF65-F5344CB8AC3E}">
        <p14:creationId xmlns:p14="http://schemas.microsoft.com/office/powerpoint/2010/main" val="334373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62F3-68AC-4D05-813F-D3A6B78CDA5B}"/>
              </a:ext>
            </a:extLst>
          </p:cNvPr>
          <p:cNvSpPr>
            <a:spLocks noGrp="1"/>
          </p:cNvSpPr>
          <p:nvPr>
            <p:ph type="ctrTitle"/>
          </p:nvPr>
        </p:nvSpPr>
        <p:spPr>
          <a:xfrm>
            <a:off x="542217" y="210144"/>
            <a:ext cx="7772400" cy="950675"/>
          </a:xfrm>
        </p:spPr>
        <p:txBody>
          <a:bodyPr/>
          <a:lstStyle/>
          <a:p>
            <a:r>
              <a:rPr lang="en-CA"/>
              <a:t>Math Pathways</a:t>
            </a:r>
          </a:p>
        </p:txBody>
      </p:sp>
      <p:sp>
        <p:nvSpPr>
          <p:cNvPr id="3" name="Subtitle 2">
            <a:extLst>
              <a:ext uri="{FF2B5EF4-FFF2-40B4-BE49-F238E27FC236}">
                <a16:creationId xmlns:a16="http://schemas.microsoft.com/office/drawing/2014/main" id="{3EE1D4A6-0D00-49E2-A4C8-6278CED8440B}"/>
              </a:ext>
            </a:extLst>
          </p:cNvPr>
          <p:cNvSpPr>
            <a:spLocks noGrp="1"/>
          </p:cNvSpPr>
          <p:nvPr>
            <p:ph type="subTitle" idx="1"/>
          </p:nvPr>
        </p:nvSpPr>
        <p:spPr>
          <a:xfrm>
            <a:off x="363802" y="1281811"/>
            <a:ext cx="8254160" cy="1481980"/>
          </a:xfrm>
        </p:spPr>
        <p:txBody>
          <a:bodyPr/>
          <a:lstStyle/>
          <a:p>
            <a:r>
              <a:rPr lang="en-CA" sz="2800">
                <a:solidFill>
                  <a:schemeClr val="tx1">
                    <a:lumMod val="65000"/>
                    <a:lumOff val="35000"/>
                  </a:schemeClr>
                </a:solidFill>
              </a:rPr>
              <a:t>Students choose Math Pathways based on what they believe will best meet their </a:t>
            </a:r>
          </a:p>
          <a:p>
            <a:r>
              <a:rPr lang="en-CA" sz="2800">
                <a:solidFill>
                  <a:schemeClr val="tx1">
                    <a:lumMod val="65000"/>
                    <a:lumOff val="35000"/>
                  </a:schemeClr>
                </a:solidFill>
              </a:rPr>
              <a:t>interests and needs after high school.</a:t>
            </a:r>
          </a:p>
        </p:txBody>
      </p:sp>
      <p:sp>
        <p:nvSpPr>
          <p:cNvPr id="4" name="TextBox 3">
            <a:extLst>
              <a:ext uri="{FF2B5EF4-FFF2-40B4-BE49-F238E27FC236}">
                <a16:creationId xmlns:a16="http://schemas.microsoft.com/office/drawing/2014/main" id="{1D72014F-59B8-41AB-BFC2-E9EE73836780}"/>
              </a:ext>
            </a:extLst>
          </p:cNvPr>
          <p:cNvSpPr txBox="1"/>
          <p:nvPr/>
        </p:nvSpPr>
        <p:spPr>
          <a:xfrm>
            <a:off x="67933" y="3307542"/>
            <a:ext cx="4821063" cy="461665"/>
          </a:xfrm>
          <a:prstGeom prst="rect">
            <a:avLst/>
          </a:prstGeom>
          <a:noFill/>
        </p:spPr>
        <p:txBody>
          <a:bodyPr wrap="none" rtlCol="0">
            <a:spAutoFit/>
          </a:bodyPr>
          <a:lstStyle/>
          <a:p>
            <a:r>
              <a:rPr lang="en-CA" sz="2400">
                <a:solidFill>
                  <a:srgbClr val="C00000"/>
                </a:solidFill>
              </a:rPr>
              <a:t>Workplace &amp; Apprenticeship Math</a:t>
            </a:r>
          </a:p>
        </p:txBody>
      </p:sp>
      <p:cxnSp>
        <p:nvCxnSpPr>
          <p:cNvPr id="6" name="Straight Arrow Connector 5">
            <a:extLst>
              <a:ext uri="{FF2B5EF4-FFF2-40B4-BE49-F238E27FC236}">
                <a16:creationId xmlns:a16="http://schemas.microsoft.com/office/drawing/2014/main" id="{2463FFD5-AD5D-46ED-A0FF-0492B7C05944}"/>
              </a:ext>
            </a:extLst>
          </p:cNvPr>
          <p:cNvCxnSpPr>
            <a:cxnSpLocks/>
          </p:cNvCxnSpPr>
          <p:nvPr/>
        </p:nvCxnSpPr>
        <p:spPr>
          <a:xfrm flipV="1">
            <a:off x="4858528" y="3580469"/>
            <a:ext cx="2421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3876191-006F-4729-9F55-617826926F6A}"/>
              </a:ext>
            </a:extLst>
          </p:cNvPr>
          <p:cNvSpPr txBox="1"/>
          <p:nvPr/>
        </p:nvSpPr>
        <p:spPr>
          <a:xfrm>
            <a:off x="5100672" y="3200034"/>
            <a:ext cx="3745128" cy="1015663"/>
          </a:xfrm>
          <a:prstGeom prst="rect">
            <a:avLst/>
          </a:prstGeom>
          <a:noFill/>
        </p:spPr>
        <p:txBody>
          <a:bodyPr wrap="none" rtlCol="0">
            <a:spAutoFit/>
          </a:bodyPr>
          <a:lstStyle/>
          <a:p>
            <a:r>
              <a:rPr lang="en-CA" sz="2000">
                <a:solidFill>
                  <a:schemeClr val="tx1"/>
                </a:solidFill>
              </a:rPr>
              <a:t>This pathway is intended for </a:t>
            </a:r>
          </a:p>
          <a:p>
            <a:r>
              <a:rPr lang="en-CA" sz="2000">
                <a:solidFill>
                  <a:schemeClr val="tx1"/>
                </a:solidFill>
              </a:rPr>
              <a:t>students pursuing careers in the </a:t>
            </a:r>
          </a:p>
          <a:p>
            <a:r>
              <a:rPr lang="en-CA" sz="2000">
                <a:solidFill>
                  <a:schemeClr val="tx1"/>
                </a:solidFill>
              </a:rPr>
              <a:t>trades &amp; general workplace.</a:t>
            </a:r>
          </a:p>
        </p:txBody>
      </p:sp>
      <p:sp>
        <p:nvSpPr>
          <p:cNvPr id="8" name="TextBox 7">
            <a:extLst>
              <a:ext uri="{FF2B5EF4-FFF2-40B4-BE49-F238E27FC236}">
                <a16:creationId xmlns:a16="http://schemas.microsoft.com/office/drawing/2014/main" id="{9BD8FB78-7172-4A64-9DE1-09EFA90F909B}"/>
              </a:ext>
            </a:extLst>
          </p:cNvPr>
          <p:cNvSpPr txBox="1"/>
          <p:nvPr/>
        </p:nvSpPr>
        <p:spPr>
          <a:xfrm>
            <a:off x="64966" y="4602257"/>
            <a:ext cx="2956259" cy="461665"/>
          </a:xfrm>
          <a:prstGeom prst="rect">
            <a:avLst/>
          </a:prstGeom>
          <a:noFill/>
        </p:spPr>
        <p:txBody>
          <a:bodyPr wrap="none" rtlCol="0">
            <a:spAutoFit/>
          </a:bodyPr>
          <a:lstStyle/>
          <a:p>
            <a:r>
              <a:rPr lang="en-CA" sz="2400">
                <a:solidFill>
                  <a:srgbClr val="00B0F0"/>
                </a:solidFill>
              </a:rPr>
              <a:t>Foundations of Math</a:t>
            </a:r>
          </a:p>
        </p:txBody>
      </p:sp>
      <p:cxnSp>
        <p:nvCxnSpPr>
          <p:cNvPr id="10" name="Straight Arrow Connector 9">
            <a:extLst>
              <a:ext uri="{FF2B5EF4-FFF2-40B4-BE49-F238E27FC236}">
                <a16:creationId xmlns:a16="http://schemas.microsoft.com/office/drawing/2014/main" id="{26466996-988C-4856-810C-E072171FE6A7}"/>
              </a:ext>
            </a:extLst>
          </p:cNvPr>
          <p:cNvCxnSpPr>
            <a:cxnSpLocks/>
          </p:cNvCxnSpPr>
          <p:nvPr/>
        </p:nvCxnSpPr>
        <p:spPr>
          <a:xfrm flipV="1">
            <a:off x="3021225" y="4905723"/>
            <a:ext cx="2630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C9DA27D-5C0C-4C98-A819-DE0B69E1BD10}"/>
              </a:ext>
            </a:extLst>
          </p:cNvPr>
          <p:cNvSpPr txBox="1"/>
          <p:nvPr/>
        </p:nvSpPr>
        <p:spPr>
          <a:xfrm>
            <a:off x="3310633" y="4524543"/>
            <a:ext cx="5307330" cy="1015663"/>
          </a:xfrm>
          <a:prstGeom prst="rect">
            <a:avLst/>
          </a:prstGeom>
          <a:noFill/>
        </p:spPr>
        <p:txBody>
          <a:bodyPr wrap="square" rtlCol="0">
            <a:spAutoFit/>
          </a:bodyPr>
          <a:lstStyle/>
          <a:p>
            <a:r>
              <a:rPr lang="en-CA" sz="2000">
                <a:solidFill>
                  <a:schemeClr val="tx1"/>
                </a:solidFill>
              </a:rPr>
              <a:t>This pathway is intended for students who will </a:t>
            </a:r>
          </a:p>
          <a:p>
            <a:r>
              <a:rPr lang="en-CA" sz="2000">
                <a:solidFill>
                  <a:schemeClr val="tx1"/>
                </a:solidFill>
              </a:rPr>
              <a:t>pursue careers in social science and humanities at post-secondary.</a:t>
            </a:r>
          </a:p>
        </p:txBody>
      </p:sp>
      <p:sp>
        <p:nvSpPr>
          <p:cNvPr id="12" name="TextBox 11">
            <a:extLst>
              <a:ext uri="{FF2B5EF4-FFF2-40B4-BE49-F238E27FC236}">
                <a16:creationId xmlns:a16="http://schemas.microsoft.com/office/drawing/2014/main" id="{C4964B06-23ED-4333-847D-6DCEFB1CD7A8}"/>
              </a:ext>
            </a:extLst>
          </p:cNvPr>
          <p:cNvSpPr txBox="1"/>
          <p:nvPr/>
        </p:nvSpPr>
        <p:spPr>
          <a:xfrm>
            <a:off x="64966" y="5912148"/>
            <a:ext cx="1887889" cy="461665"/>
          </a:xfrm>
          <a:prstGeom prst="rect">
            <a:avLst/>
          </a:prstGeom>
          <a:noFill/>
        </p:spPr>
        <p:txBody>
          <a:bodyPr wrap="none" rtlCol="0">
            <a:spAutoFit/>
          </a:bodyPr>
          <a:lstStyle/>
          <a:p>
            <a:r>
              <a:rPr lang="en-CA" sz="2400">
                <a:solidFill>
                  <a:srgbClr val="FF9933"/>
                </a:solidFill>
              </a:rPr>
              <a:t>Pre-Calculus</a:t>
            </a:r>
          </a:p>
        </p:txBody>
      </p:sp>
      <p:cxnSp>
        <p:nvCxnSpPr>
          <p:cNvPr id="14" name="Straight Arrow Connector 13">
            <a:extLst>
              <a:ext uri="{FF2B5EF4-FFF2-40B4-BE49-F238E27FC236}">
                <a16:creationId xmlns:a16="http://schemas.microsoft.com/office/drawing/2014/main" id="{A55141D9-ECBE-4360-A8C0-9A7EEE921722}"/>
              </a:ext>
            </a:extLst>
          </p:cNvPr>
          <p:cNvCxnSpPr>
            <a:stCxn id="12" idx="3"/>
          </p:cNvCxnSpPr>
          <p:nvPr/>
        </p:nvCxnSpPr>
        <p:spPr>
          <a:xfrm flipV="1">
            <a:off x="1952855" y="6142980"/>
            <a:ext cx="24571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5815CE2-7B62-4CC8-8626-39CFDAC18A56}"/>
              </a:ext>
            </a:extLst>
          </p:cNvPr>
          <p:cNvSpPr txBox="1"/>
          <p:nvPr/>
        </p:nvSpPr>
        <p:spPr>
          <a:xfrm>
            <a:off x="2132709" y="5912148"/>
            <a:ext cx="6485253" cy="707886"/>
          </a:xfrm>
          <a:prstGeom prst="rect">
            <a:avLst/>
          </a:prstGeom>
          <a:noFill/>
        </p:spPr>
        <p:txBody>
          <a:bodyPr wrap="square" rtlCol="0">
            <a:spAutoFit/>
          </a:bodyPr>
          <a:lstStyle/>
          <a:p>
            <a:r>
              <a:rPr lang="en-CA" sz="2000">
                <a:solidFill>
                  <a:schemeClr val="tx1"/>
                </a:solidFill>
              </a:rPr>
              <a:t>This pathway is intended for students who will pursue careers in math and natural sciences.</a:t>
            </a:r>
          </a:p>
        </p:txBody>
      </p:sp>
    </p:spTree>
    <p:extLst>
      <p:ext uri="{BB962C8B-B14F-4D97-AF65-F5344CB8AC3E}">
        <p14:creationId xmlns:p14="http://schemas.microsoft.com/office/powerpoint/2010/main" val="2003915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A3A7A3B5-0FBF-4432-85BC-CCA25DD25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 y="1127761"/>
            <a:ext cx="873061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a:extLst>
              <a:ext uri="{FF2B5EF4-FFF2-40B4-BE49-F238E27FC236}">
                <a16:creationId xmlns:a16="http://schemas.microsoft.com/office/drawing/2014/main" id="{6E6781E4-FC63-4258-AA15-9C57A6C950C4}"/>
              </a:ext>
            </a:extLst>
          </p:cNvPr>
          <p:cNvSpPr txBox="1">
            <a:spLocks noChangeArrowheads="1"/>
          </p:cNvSpPr>
          <p:nvPr/>
        </p:nvSpPr>
        <p:spPr bwMode="auto">
          <a:xfrm>
            <a:off x="381000" y="152400"/>
            <a:ext cx="838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sz="4400">
                <a:latin typeface="+mj-lt"/>
              </a:rPr>
              <a:t>Math</a:t>
            </a:r>
            <a:r>
              <a:rPr lang="en-CA" altLang="en-US" sz="4400">
                <a:latin typeface="Times New Roman" panose="02020603050405020304" pitchFamily="18" charset="0"/>
              </a:rPr>
              <a:t> Pathways</a:t>
            </a:r>
          </a:p>
        </p:txBody>
      </p:sp>
      <p:sp>
        <p:nvSpPr>
          <p:cNvPr id="2" name="TextBox 1">
            <a:extLst>
              <a:ext uri="{FF2B5EF4-FFF2-40B4-BE49-F238E27FC236}">
                <a16:creationId xmlns:a16="http://schemas.microsoft.com/office/drawing/2014/main" id="{3E78D840-AF68-4D61-ABD6-76220C842C2C}"/>
              </a:ext>
            </a:extLst>
          </p:cNvPr>
          <p:cNvSpPr txBox="1"/>
          <p:nvPr/>
        </p:nvSpPr>
        <p:spPr>
          <a:xfrm>
            <a:off x="304800" y="5730239"/>
            <a:ext cx="8176277" cy="738664"/>
          </a:xfrm>
          <a:prstGeom prst="rect">
            <a:avLst/>
          </a:prstGeom>
          <a:noFill/>
        </p:spPr>
        <p:txBody>
          <a:bodyPr wrap="none" rtlCol="0">
            <a:spAutoFit/>
          </a:bodyPr>
          <a:lstStyle/>
          <a:p>
            <a:r>
              <a:rPr lang="en-CA">
                <a:solidFill>
                  <a:schemeClr val="tx1"/>
                </a:solidFill>
              </a:rPr>
              <a:t>Students cannot jump from one pathway to another.</a:t>
            </a:r>
          </a:p>
          <a:p>
            <a:r>
              <a:rPr lang="en-CA" sz="1400">
                <a:solidFill>
                  <a:schemeClr val="tx1"/>
                </a:solidFill>
              </a:rPr>
              <a:t>          </a:t>
            </a:r>
            <a:r>
              <a:rPr lang="en-CA" sz="1400" err="1">
                <a:solidFill>
                  <a:schemeClr val="tx1"/>
                </a:solidFill>
              </a:rPr>
              <a:t>ie</a:t>
            </a:r>
            <a:r>
              <a:rPr lang="en-CA" sz="1400">
                <a:solidFill>
                  <a:schemeClr val="tx1"/>
                </a:solidFill>
              </a:rPr>
              <a:t>: you can’t take Workplace &amp; Apprenticeship Math 10 and then take Foundations of Math 20</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1E0CF03-3B9A-41C7-8012-A10E554CB683}"/>
              </a:ext>
            </a:extLst>
          </p:cNvPr>
          <p:cNvSpPr>
            <a:spLocks noGrp="1"/>
          </p:cNvSpPr>
          <p:nvPr>
            <p:ph type="title"/>
          </p:nvPr>
        </p:nvSpPr>
        <p:spPr>
          <a:solidFill>
            <a:srgbClr val="FFC000"/>
          </a:solidFill>
        </p:spPr>
        <p:txBody>
          <a:bodyPr/>
          <a:lstStyle/>
          <a:p>
            <a:r>
              <a:rPr lang="en-CA" altLang="en-US">
                <a:latin typeface="Arial Black" panose="020B0A04020102020204" pitchFamily="34" charset="0"/>
              </a:rPr>
              <a:t>AGENDA</a:t>
            </a:r>
          </a:p>
        </p:txBody>
      </p:sp>
      <p:sp>
        <p:nvSpPr>
          <p:cNvPr id="6147" name="Content Placeholder 2">
            <a:extLst>
              <a:ext uri="{FF2B5EF4-FFF2-40B4-BE49-F238E27FC236}">
                <a16:creationId xmlns:a16="http://schemas.microsoft.com/office/drawing/2014/main" id="{7C9EB439-4C39-423F-BF2F-E3B9191E33EB}"/>
              </a:ext>
            </a:extLst>
          </p:cNvPr>
          <p:cNvSpPr>
            <a:spLocks noGrp="1"/>
          </p:cNvSpPr>
          <p:nvPr>
            <p:ph idx="1"/>
          </p:nvPr>
        </p:nvSpPr>
        <p:spPr>
          <a:xfrm>
            <a:off x="152400" y="1600200"/>
            <a:ext cx="8763000" cy="4525963"/>
          </a:xfrm>
        </p:spPr>
        <p:txBody>
          <a:bodyPr/>
          <a:lstStyle/>
          <a:p>
            <a:pPr marL="514350" indent="-514350">
              <a:buFont typeface="Arial" panose="020B0604020202020204" pitchFamily="34" charset="0"/>
              <a:buAutoNum type="arabicPeriod"/>
            </a:pPr>
            <a:endParaRPr lang="en-US" altLang="en-US" sz="2400">
              <a:latin typeface="Arial Black" panose="020B0A04020102020204" pitchFamily="34" charset="0"/>
            </a:endParaRPr>
          </a:p>
          <a:p>
            <a:pPr marL="514350" indent="-514350">
              <a:buFont typeface="Arial" panose="020B0604020202020204" pitchFamily="34" charset="0"/>
              <a:buAutoNum type="arabicPeriod"/>
            </a:pPr>
            <a:endParaRPr lang="en-US" altLang="en-US" sz="2400">
              <a:latin typeface="Arial Black" panose="020B0A04020102020204" pitchFamily="34" charset="0"/>
            </a:endParaRPr>
          </a:p>
          <a:p>
            <a:pPr marL="514350" indent="-514350">
              <a:buFont typeface="Arial" panose="020B0604020202020204" pitchFamily="34" charset="0"/>
              <a:buAutoNum type="arabicPeriod"/>
            </a:pPr>
            <a:r>
              <a:rPr lang="en-US" altLang="en-US" sz="2400">
                <a:latin typeface="Arial Black" panose="020B0A04020102020204" pitchFamily="34" charset="0"/>
              </a:rPr>
              <a:t>Career Exploration is important when choosing courses.</a:t>
            </a:r>
          </a:p>
          <a:p>
            <a:pPr marL="514350" indent="-514350">
              <a:buFont typeface="Arial" panose="020B0604020202020204" pitchFamily="34" charset="0"/>
              <a:buAutoNum type="arabicPeriod"/>
            </a:pPr>
            <a:r>
              <a:rPr lang="en-US" altLang="en-US" sz="2400">
                <a:latin typeface="Arial Black" panose="020B0A04020102020204" pitchFamily="34" charset="0"/>
              </a:rPr>
              <a:t>Learn about requirements to graduate</a:t>
            </a:r>
          </a:p>
          <a:p>
            <a:pPr marL="514350" indent="-514350">
              <a:lnSpc>
                <a:spcPct val="150000"/>
              </a:lnSpc>
              <a:spcBef>
                <a:spcPct val="0"/>
              </a:spcBef>
              <a:buFont typeface="Arial" panose="020B0604020202020204" pitchFamily="34" charset="0"/>
              <a:buAutoNum type="arabicPeriod"/>
            </a:pPr>
            <a:r>
              <a:rPr lang="en-US" altLang="en-US" sz="2400">
                <a:latin typeface="Arial Black" panose="020B0A04020102020204" pitchFamily="34" charset="0"/>
              </a:rPr>
              <a:t>Learn about classes offered at St. Joseph</a:t>
            </a:r>
          </a:p>
          <a:p>
            <a:pPr marL="514350" indent="-514350">
              <a:lnSpc>
                <a:spcPct val="150000"/>
              </a:lnSpc>
              <a:spcBef>
                <a:spcPct val="0"/>
              </a:spcBef>
              <a:buFont typeface="Arial" panose="020B0604020202020204" pitchFamily="34" charset="0"/>
              <a:buAutoNum type="arabicPeriod"/>
            </a:pPr>
            <a:r>
              <a:rPr lang="en-US" altLang="en-US" sz="2400">
                <a:latin typeface="Arial Black" panose="020B0A04020102020204" pitchFamily="34" charset="0"/>
              </a:rPr>
              <a:t>Learn about registration process</a:t>
            </a:r>
          </a:p>
          <a:p>
            <a:pPr marL="514350" indent="-514350">
              <a:buFont typeface="Arial" panose="020B0604020202020204" pitchFamily="34" charset="0"/>
              <a:buAutoNum type="arabicPeriod"/>
            </a:pPr>
            <a:endParaRPr lang="en-US" altLang="en-US" sz="360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3FCB-89A6-4F47-9185-FBF3933FDF11}"/>
              </a:ext>
            </a:extLst>
          </p:cNvPr>
          <p:cNvSpPr>
            <a:spLocks noGrp="1"/>
          </p:cNvSpPr>
          <p:nvPr>
            <p:ph type="title"/>
          </p:nvPr>
        </p:nvSpPr>
        <p:spPr/>
        <p:txBody>
          <a:bodyPr/>
          <a:lstStyle/>
          <a:p>
            <a:r>
              <a:rPr lang="en-GB" b="1">
                <a:cs typeface="Calibri"/>
              </a:rPr>
              <a:t>Grade 10 Math Options</a:t>
            </a:r>
          </a:p>
        </p:txBody>
      </p:sp>
      <p:sp>
        <p:nvSpPr>
          <p:cNvPr id="3" name="Content Placeholder 2">
            <a:extLst>
              <a:ext uri="{FF2B5EF4-FFF2-40B4-BE49-F238E27FC236}">
                <a16:creationId xmlns:a16="http://schemas.microsoft.com/office/drawing/2014/main" id="{ED99CC57-E415-4CC1-9613-D30E3110C7AA}"/>
              </a:ext>
            </a:extLst>
          </p:cNvPr>
          <p:cNvSpPr>
            <a:spLocks noGrp="1"/>
          </p:cNvSpPr>
          <p:nvPr>
            <p:ph idx="1"/>
          </p:nvPr>
        </p:nvSpPr>
        <p:spPr>
          <a:xfrm>
            <a:off x="510099" y="1962937"/>
            <a:ext cx="8229600" cy="4525963"/>
          </a:xfrm>
        </p:spPr>
        <p:txBody>
          <a:bodyPr/>
          <a:lstStyle/>
          <a:p>
            <a:r>
              <a:rPr lang="en-GB" b="1">
                <a:cs typeface="Calibri"/>
              </a:rPr>
              <a:t>Math Foundations and Pre-Calculus 10 (MFP10) </a:t>
            </a:r>
          </a:p>
          <a:p>
            <a:pPr marL="0" indent="0">
              <a:buNone/>
            </a:pPr>
            <a:r>
              <a:rPr lang="en-GB" b="1">
                <a:cs typeface="Calibri"/>
              </a:rPr>
              <a:t>                               AND/OR</a:t>
            </a:r>
          </a:p>
          <a:p>
            <a:pPr marL="0" indent="0">
              <a:buNone/>
            </a:pPr>
            <a:r>
              <a:rPr lang="en-GB" b="1">
                <a:cs typeface="Calibri"/>
              </a:rPr>
              <a:t> </a:t>
            </a:r>
          </a:p>
          <a:p>
            <a:r>
              <a:rPr lang="en-GB" b="1">
                <a:cs typeface="Calibri"/>
              </a:rPr>
              <a:t>Workplace and Apprenticeship 10 (MWA10)</a:t>
            </a:r>
          </a:p>
          <a:p>
            <a:pPr marL="0" indent="0">
              <a:buNone/>
            </a:pPr>
            <a:endParaRPr lang="en-GB">
              <a:cs typeface="Calibri"/>
            </a:endParaRPr>
          </a:p>
        </p:txBody>
      </p:sp>
    </p:spTree>
    <p:extLst>
      <p:ext uri="{BB962C8B-B14F-4D97-AF65-F5344CB8AC3E}">
        <p14:creationId xmlns:p14="http://schemas.microsoft.com/office/powerpoint/2010/main" val="4263841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991ED-F37E-4819-AE17-428E33AD10B9}"/>
              </a:ext>
            </a:extLst>
          </p:cNvPr>
          <p:cNvSpPr>
            <a:spLocks noGrp="1"/>
          </p:cNvSpPr>
          <p:nvPr>
            <p:ph type="title"/>
          </p:nvPr>
        </p:nvSpPr>
        <p:spPr/>
        <p:txBody>
          <a:bodyPr/>
          <a:lstStyle/>
          <a:p>
            <a:r>
              <a:rPr lang="en-CA" sz="3600" b="1"/>
              <a:t>Grade 10 Supported Math Option</a:t>
            </a:r>
          </a:p>
        </p:txBody>
      </p:sp>
      <p:sp>
        <p:nvSpPr>
          <p:cNvPr id="3" name="Content Placeholder 2">
            <a:extLst>
              <a:ext uri="{FF2B5EF4-FFF2-40B4-BE49-F238E27FC236}">
                <a16:creationId xmlns:a16="http://schemas.microsoft.com/office/drawing/2014/main" id="{4E200A8E-60B2-4276-8E46-0C94C9AE18FD}"/>
              </a:ext>
            </a:extLst>
          </p:cNvPr>
          <p:cNvSpPr>
            <a:spLocks noGrp="1"/>
          </p:cNvSpPr>
          <p:nvPr>
            <p:ph idx="1"/>
          </p:nvPr>
        </p:nvSpPr>
        <p:spPr/>
        <p:txBody>
          <a:bodyPr/>
          <a:lstStyle/>
          <a:p>
            <a:pPr>
              <a:defRPr/>
            </a:pPr>
            <a:r>
              <a:rPr lang="en-CA" b="1">
                <a:cs typeface="Arial"/>
              </a:rPr>
              <a:t>Yearlong</a:t>
            </a:r>
            <a:r>
              <a:rPr lang="en-CA" sz="3200" b="1">
                <a:cs typeface="Arial"/>
              </a:rPr>
              <a:t> Foundations of Math and Precalculus </a:t>
            </a:r>
            <a:r>
              <a:rPr lang="en-CA" b="1">
                <a:cs typeface="Arial"/>
              </a:rPr>
              <a:t>10 is</a:t>
            </a:r>
            <a:r>
              <a:rPr lang="en-CA" sz="3200" b="1">
                <a:cs typeface="Arial"/>
              </a:rPr>
              <a:t> designed for a student who is capable of regular curriculum but benefits from the pace being slowed down. MFP10Y is covered over two semesters.</a:t>
            </a:r>
          </a:p>
          <a:p>
            <a:pPr>
              <a:defRPr/>
            </a:pPr>
            <a:endParaRPr lang="en-CA" b="1">
              <a:cs typeface="Arial"/>
            </a:endParaRPr>
          </a:p>
          <a:p>
            <a:pPr>
              <a:defRPr/>
            </a:pPr>
            <a:r>
              <a:rPr lang="en-CA" b="1">
                <a:cs typeface="Arial"/>
              </a:rPr>
              <a:t>Please discuss with your math teacher, counsellor or administrator if interested in this program.</a:t>
            </a:r>
            <a:endParaRPr lang="en-CA" sz="3200" b="1">
              <a:cs typeface="Arial" panose="020B0604020202020204" pitchFamily="34" charset="0"/>
            </a:endParaRPr>
          </a:p>
          <a:p>
            <a:endParaRPr lang="en-CA" b="1">
              <a:cs typeface="Arial" panose="020B0604020202020204" pitchFamily="34" charset="0"/>
            </a:endParaRPr>
          </a:p>
          <a:p>
            <a:endParaRPr lang="en-CA">
              <a:cs typeface="Calibri"/>
            </a:endParaRPr>
          </a:p>
        </p:txBody>
      </p:sp>
    </p:spTree>
    <p:extLst>
      <p:ext uri="{BB962C8B-B14F-4D97-AF65-F5344CB8AC3E}">
        <p14:creationId xmlns:p14="http://schemas.microsoft.com/office/powerpoint/2010/main" val="1114769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F291F52-59B0-4FBC-BDF4-2CD82DCCE596}"/>
              </a:ext>
            </a:extLst>
          </p:cNvPr>
          <p:cNvSpPr>
            <a:spLocks noGrp="1"/>
          </p:cNvSpPr>
          <p:nvPr>
            <p:ph type="title"/>
          </p:nvPr>
        </p:nvSpPr>
        <p:spPr/>
        <p:txBody>
          <a:bodyPr/>
          <a:lstStyle/>
          <a:p>
            <a:r>
              <a:rPr lang="en-US" altLang="en-US" b="1"/>
              <a:t>Grade 11 Math Option</a:t>
            </a:r>
          </a:p>
        </p:txBody>
      </p:sp>
      <p:sp>
        <p:nvSpPr>
          <p:cNvPr id="3" name="Content Placeholder 2">
            <a:extLst>
              <a:ext uri="{FF2B5EF4-FFF2-40B4-BE49-F238E27FC236}">
                <a16:creationId xmlns:a16="http://schemas.microsoft.com/office/drawing/2014/main" id="{51C0C164-E8F0-4C18-962C-01C8A790F2C9}"/>
              </a:ext>
            </a:extLst>
          </p:cNvPr>
          <p:cNvSpPr>
            <a:spLocks noGrp="1"/>
          </p:cNvSpPr>
          <p:nvPr>
            <p:ph idx="1"/>
          </p:nvPr>
        </p:nvSpPr>
        <p:spPr>
          <a:xfrm>
            <a:off x="457200" y="1600200"/>
            <a:ext cx="8229600" cy="4876800"/>
          </a:xfrm>
        </p:spPr>
        <p:txBody>
          <a:bodyPr/>
          <a:lstStyle/>
          <a:p>
            <a:pPr>
              <a:defRPr/>
            </a:pPr>
            <a:endParaRPr lang="en-CA" sz="2800">
              <a:latin typeface="Arial" panose="020B0604020202020204" pitchFamily="34" charset="0"/>
              <a:cs typeface="Arial" panose="020B0604020202020204" pitchFamily="34" charset="0"/>
            </a:endParaRPr>
          </a:p>
          <a:p>
            <a:pPr>
              <a:defRPr/>
            </a:pPr>
            <a:r>
              <a:rPr lang="en-CA" sz="2800" b="1">
                <a:latin typeface="Arial"/>
                <a:cs typeface="Arial"/>
              </a:rPr>
              <a:t>Stretched math is designed for a student who is capable of regular curriculum but benefits from the pace being slowed down. MF020/30S is covered over three semesters.</a:t>
            </a:r>
          </a:p>
          <a:p>
            <a:pPr>
              <a:defRPr/>
            </a:pPr>
            <a:endParaRPr lang="en-CA" sz="2800" b="1">
              <a:latin typeface="Arial" panose="020B0604020202020204" pitchFamily="34" charset="0"/>
              <a:cs typeface="Arial" panose="020B0604020202020204" pitchFamily="34" charset="0"/>
            </a:endParaRPr>
          </a:p>
          <a:p>
            <a:pPr>
              <a:defRPr/>
            </a:pPr>
            <a:r>
              <a:rPr lang="en-CA" sz="2800" b="1">
                <a:latin typeface="Arial" panose="020B0604020202020204" pitchFamily="34" charset="0"/>
                <a:cs typeface="Arial" panose="020B0604020202020204" pitchFamily="34" charset="0"/>
              </a:rPr>
              <a:t>If you are interested in stretched math talk with your math teacher, guidance counsellor or admin. </a:t>
            </a:r>
          </a:p>
          <a:p>
            <a:pPr>
              <a:defRPr/>
            </a:pPr>
            <a:endParaRPr lang="en-CA" sz="2800">
              <a:latin typeface="Arial" panose="020B0604020202020204" pitchFamily="34" charset="0"/>
              <a:cs typeface="Arial" panose="020B0604020202020204" pitchFamily="34" charset="0"/>
            </a:endParaRPr>
          </a:p>
          <a:p>
            <a:pPr>
              <a:defRPr/>
            </a:pPr>
            <a:endParaRPr lang="en-CA" sz="2000">
              <a:latin typeface="Arial Black" panose="020B0A04020102020204" pitchFamily="34" charset="0"/>
            </a:endParaRPr>
          </a:p>
          <a:p>
            <a:pPr marL="0" indent="0">
              <a:buFont typeface="Arial" panose="020B0604020202020204" pitchFamily="34" charset="0"/>
              <a:buNone/>
              <a:defRPr/>
            </a:pPr>
            <a:endParaRPr lang="en-CA" sz="2000">
              <a:latin typeface="Arial Black" panose="020B0A04020102020204" pitchFamily="34" charset="0"/>
            </a:endParaRPr>
          </a:p>
          <a:p>
            <a:pPr marL="0" indent="0">
              <a:buFont typeface="Arial" panose="020B0604020202020204" pitchFamily="34" charset="0"/>
              <a:buNone/>
              <a:defRPr/>
            </a:pPr>
            <a:endParaRPr lang="en-CA"/>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6CF6B14-3373-4EA5-ADC3-3D1CD6EA5121}"/>
              </a:ext>
            </a:extLst>
          </p:cNvPr>
          <p:cNvSpPr>
            <a:spLocks noGrp="1"/>
          </p:cNvSpPr>
          <p:nvPr>
            <p:ph type="title"/>
          </p:nvPr>
        </p:nvSpPr>
        <p:spPr/>
        <p:txBody>
          <a:bodyPr/>
          <a:lstStyle/>
          <a:p>
            <a:r>
              <a:rPr lang="en-US" altLang="en-US" b="1"/>
              <a:t>Stretched Math Semester Visual</a:t>
            </a:r>
          </a:p>
        </p:txBody>
      </p:sp>
      <p:graphicFrame>
        <p:nvGraphicFramePr>
          <p:cNvPr id="2" name="Content Placeholder 1">
            <a:extLst>
              <a:ext uri="{FF2B5EF4-FFF2-40B4-BE49-F238E27FC236}">
                <a16:creationId xmlns:a16="http://schemas.microsoft.com/office/drawing/2014/main" id="{8A4ABEDB-4F37-4F80-94A4-FECF6CC0FC13}"/>
              </a:ext>
            </a:extLst>
          </p:cNvPr>
          <p:cNvGraphicFramePr>
            <a:graphicFrameLocks noGrp="1"/>
          </p:cNvGraphicFramePr>
          <p:nvPr>
            <p:ph idx="1"/>
            <p:extLst>
              <p:ext uri="{D42A27DB-BD31-4B8C-83A1-F6EECF244321}">
                <p14:modId xmlns:p14="http://schemas.microsoft.com/office/powerpoint/2010/main" val="966446515"/>
              </p:ext>
            </p:extLst>
          </p:nvPr>
        </p:nvGraphicFramePr>
        <p:xfrm>
          <a:off x="685800" y="1600200"/>
          <a:ext cx="7829550" cy="4168775"/>
        </p:xfrm>
        <a:graphic>
          <a:graphicData uri="http://schemas.openxmlformats.org/drawingml/2006/table">
            <a:tbl>
              <a:tblPr firstRow="1" firstCol="1" bandRow="1">
                <a:tableStyleId>{5C22544A-7EE6-4342-B048-85BDC9FD1C3A}</a:tableStyleId>
              </a:tblPr>
              <a:tblGrid>
                <a:gridCol w="1167565">
                  <a:extLst>
                    <a:ext uri="{9D8B030D-6E8A-4147-A177-3AD203B41FA5}">
                      <a16:colId xmlns:a16="http://schemas.microsoft.com/office/drawing/2014/main" val="20000"/>
                    </a:ext>
                  </a:extLst>
                </a:gridCol>
                <a:gridCol w="3296652">
                  <a:extLst>
                    <a:ext uri="{9D8B030D-6E8A-4147-A177-3AD203B41FA5}">
                      <a16:colId xmlns:a16="http://schemas.microsoft.com/office/drawing/2014/main" val="20001"/>
                    </a:ext>
                  </a:extLst>
                </a:gridCol>
                <a:gridCol w="3365333">
                  <a:extLst>
                    <a:ext uri="{9D8B030D-6E8A-4147-A177-3AD203B41FA5}">
                      <a16:colId xmlns:a16="http://schemas.microsoft.com/office/drawing/2014/main" val="20002"/>
                    </a:ext>
                  </a:extLst>
                </a:gridCol>
              </a:tblGrid>
              <a:tr h="579989">
                <a:tc>
                  <a:txBody>
                    <a:bodyPr/>
                    <a:lstStyle/>
                    <a:p>
                      <a:pPr>
                        <a:lnSpc>
                          <a:spcPct val="115000"/>
                        </a:lnSpc>
                        <a:spcAft>
                          <a:spcPts val="1000"/>
                        </a:spcAft>
                      </a:pPr>
                      <a:endParaRPr lang="en-CA" sz="1100">
                        <a:effectLst/>
                        <a:latin typeface="Calibri"/>
                        <a:ea typeface="Calibri"/>
                        <a:cs typeface="Times New Roman"/>
                      </a:endParaRPr>
                    </a:p>
                  </a:txBody>
                  <a:tcPr marL="68580" marR="68580" marT="0" marB="0"/>
                </a:tc>
                <a:tc>
                  <a:txBody>
                    <a:bodyPr/>
                    <a:lstStyle/>
                    <a:p>
                      <a:pPr>
                        <a:lnSpc>
                          <a:spcPct val="115000"/>
                        </a:lnSpc>
                        <a:spcAft>
                          <a:spcPts val="1000"/>
                        </a:spcAft>
                      </a:pPr>
                      <a:r>
                        <a:rPr lang="en-US" sz="1600">
                          <a:effectLst/>
                        </a:rPr>
                        <a:t>Semester 1</a:t>
                      </a:r>
                      <a:endParaRPr lang="en-CA" sz="1100">
                        <a:effectLst/>
                        <a:latin typeface="Calibri"/>
                        <a:ea typeface="Calibri"/>
                        <a:cs typeface="Times New Roman"/>
                      </a:endParaRPr>
                    </a:p>
                  </a:txBody>
                  <a:tcPr marL="68580" marR="68580" marT="0" marB="0"/>
                </a:tc>
                <a:tc>
                  <a:txBody>
                    <a:bodyPr/>
                    <a:lstStyle/>
                    <a:p>
                      <a:pPr>
                        <a:lnSpc>
                          <a:spcPct val="115000"/>
                        </a:lnSpc>
                        <a:spcAft>
                          <a:spcPts val="1000"/>
                        </a:spcAft>
                      </a:pPr>
                      <a:r>
                        <a:rPr lang="en-US" sz="1600">
                          <a:effectLst/>
                        </a:rPr>
                        <a:t>Semester 2</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196262">
                <a:tc>
                  <a:txBody>
                    <a:bodyPr/>
                    <a:lstStyle/>
                    <a:p>
                      <a:pPr>
                        <a:lnSpc>
                          <a:spcPct val="115000"/>
                        </a:lnSpc>
                        <a:spcAft>
                          <a:spcPts val="1000"/>
                        </a:spcAft>
                      </a:pPr>
                      <a:r>
                        <a:rPr lang="en-US" sz="1600">
                          <a:effectLst/>
                        </a:rPr>
                        <a:t>Grade 10</a:t>
                      </a:r>
                      <a:endParaRPr lang="en-CA" sz="1100">
                        <a:effectLst/>
                        <a:latin typeface="Calibri"/>
                        <a:ea typeface="Calibri"/>
                        <a:cs typeface="Times New Roman"/>
                      </a:endParaRPr>
                    </a:p>
                  </a:txBody>
                  <a:tcPr marL="68580" marR="68580" marT="0" marB="0"/>
                </a:tc>
                <a:tc>
                  <a:txBody>
                    <a:bodyPr/>
                    <a:lstStyle/>
                    <a:p>
                      <a:pPr>
                        <a:lnSpc>
                          <a:spcPct val="115000"/>
                        </a:lnSpc>
                        <a:spcAft>
                          <a:spcPts val="1000"/>
                        </a:spcAft>
                      </a:pPr>
                      <a:r>
                        <a:rPr lang="en-US" sz="2000" b="1">
                          <a:solidFill>
                            <a:srgbClr val="FF0000"/>
                          </a:solidFill>
                          <a:effectLst/>
                        </a:rPr>
                        <a:t> MFP10Y (Yearlong)</a:t>
                      </a:r>
                      <a:endParaRPr lang="en-CA" sz="2000" b="1">
                        <a:solidFill>
                          <a:srgbClr val="FF0000"/>
                        </a:solidFill>
                        <a:effectLst/>
                        <a:latin typeface="Calibri"/>
                        <a:ea typeface="Calibri"/>
                        <a:cs typeface="Times New Roman"/>
                      </a:endParaRPr>
                    </a:p>
                  </a:txBody>
                  <a:tcPr marL="68580" marR="68580" marT="0" marB="0"/>
                </a:tc>
                <a:tc>
                  <a:txBody>
                    <a:bodyPr/>
                    <a:lstStyle/>
                    <a:p>
                      <a:pPr>
                        <a:lnSpc>
                          <a:spcPct val="115000"/>
                        </a:lnSpc>
                        <a:spcAft>
                          <a:spcPts val="1000"/>
                        </a:spcAft>
                      </a:pPr>
                      <a:r>
                        <a:rPr lang="en-US" sz="2000" b="1">
                          <a:solidFill>
                            <a:srgbClr val="FF0000"/>
                          </a:solidFill>
                          <a:effectLst/>
                        </a:rPr>
                        <a:t>MFP10Y (Yearlong)</a:t>
                      </a:r>
                      <a:endParaRPr lang="en-CA" sz="2000" b="1">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196262">
                <a:tc>
                  <a:txBody>
                    <a:bodyPr/>
                    <a:lstStyle/>
                    <a:p>
                      <a:pPr>
                        <a:lnSpc>
                          <a:spcPct val="115000"/>
                        </a:lnSpc>
                        <a:spcAft>
                          <a:spcPts val="1000"/>
                        </a:spcAft>
                      </a:pPr>
                      <a:r>
                        <a:rPr lang="en-US" sz="1600">
                          <a:effectLst/>
                        </a:rPr>
                        <a:t>Grade 11</a:t>
                      </a:r>
                      <a:endParaRPr lang="en-CA" sz="1100">
                        <a:effectLst/>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2000" b="1">
                          <a:effectLst/>
                        </a:rPr>
                        <a:t>MFO20 and MFO30 over three semesters</a:t>
                      </a:r>
                      <a:endParaRPr lang="en-CA" sz="2000" b="1">
                        <a:effectLst/>
                        <a:latin typeface="+mn-lt"/>
                        <a:ea typeface="Calibri"/>
                        <a:cs typeface="Times New Roman"/>
                      </a:endParaRPr>
                    </a:p>
                    <a:p>
                      <a:pPr>
                        <a:lnSpc>
                          <a:spcPct val="115000"/>
                        </a:lnSpc>
                        <a:spcAft>
                          <a:spcPts val="1000"/>
                        </a:spcAft>
                      </a:pPr>
                      <a:endParaRPr lang="en-CA" sz="2000" b="1">
                        <a:solidFill>
                          <a:srgbClr val="FF0000"/>
                        </a:solidFill>
                        <a:effectLst/>
                        <a:latin typeface="Calibri"/>
                        <a:ea typeface="Calibri"/>
                        <a:cs typeface="Times New Roman"/>
                      </a:endParaRPr>
                    </a:p>
                  </a:txBody>
                  <a:tcPr marL="68580" marR="68580" marT="0" marB="0"/>
                </a:tc>
                <a:tc>
                  <a:txBody>
                    <a:bodyPr/>
                    <a:lstStyle/>
                    <a:p>
                      <a:pPr>
                        <a:lnSpc>
                          <a:spcPct val="115000"/>
                        </a:lnSpc>
                        <a:spcAft>
                          <a:spcPts val="1000"/>
                        </a:spcAft>
                      </a:pPr>
                      <a:r>
                        <a:rPr lang="en-US" sz="2000" b="1">
                          <a:effectLst/>
                        </a:rPr>
                        <a:t>MFO20 and MFO30 over three semesters</a:t>
                      </a:r>
                      <a:endParaRPr lang="en-CA" sz="2000" b="1">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196262">
                <a:tc>
                  <a:txBody>
                    <a:bodyPr/>
                    <a:lstStyle/>
                    <a:p>
                      <a:pPr>
                        <a:lnSpc>
                          <a:spcPct val="115000"/>
                        </a:lnSpc>
                        <a:spcAft>
                          <a:spcPts val="1000"/>
                        </a:spcAft>
                      </a:pPr>
                      <a:r>
                        <a:rPr lang="en-US" sz="1600">
                          <a:effectLst/>
                        </a:rPr>
                        <a:t>Grade 12</a:t>
                      </a:r>
                      <a:endParaRPr lang="en-CA" sz="1100">
                        <a:effectLst/>
                        <a:latin typeface="Calibri"/>
                        <a:ea typeface="Calibri"/>
                        <a:cs typeface="Times New Roman"/>
                      </a:endParaRPr>
                    </a:p>
                  </a:txBody>
                  <a:tcPr marL="68580" marR="68580" marT="0" marB="0"/>
                </a:tc>
                <a:tc>
                  <a:txBody>
                    <a:bodyPr/>
                    <a:lstStyle/>
                    <a:p>
                      <a:pPr>
                        <a:lnSpc>
                          <a:spcPct val="115000"/>
                        </a:lnSpc>
                        <a:spcAft>
                          <a:spcPts val="1000"/>
                        </a:spcAft>
                      </a:pPr>
                      <a:r>
                        <a:rPr lang="en-US" sz="2000" b="1">
                          <a:effectLst/>
                        </a:rPr>
                        <a:t>MFO20 and MFO30 over three semesters</a:t>
                      </a:r>
                      <a:endParaRPr lang="en-CA" sz="2000" b="1">
                        <a:effectLst/>
                        <a:latin typeface="Calibri"/>
                        <a:ea typeface="Calibri"/>
                        <a:cs typeface="Times New Roman"/>
                      </a:endParaRPr>
                    </a:p>
                  </a:txBody>
                  <a:tcPr marL="68580" marR="68580" marT="0" marB="0"/>
                </a:tc>
                <a:tc>
                  <a:txBody>
                    <a:bodyPr/>
                    <a:lstStyle/>
                    <a:p>
                      <a:pPr>
                        <a:lnSpc>
                          <a:spcPct val="115000"/>
                        </a:lnSpc>
                        <a:spcAft>
                          <a:spcPts val="1000"/>
                        </a:spcAft>
                      </a:pPr>
                      <a:endParaRPr lang="en-CA" sz="2000" b="1">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538E66D-6A5F-44AE-AEE5-D6BBEB7C2D03}"/>
              </a:ext>
            </a:extLst>
          </p:cNvPr>
          <p:cNvSpPr>
            <a:spLocks noGrp="1"/>
          </p:cNvSpPr>
          <p:nvPr>
            <p:ph type="title"/>
          </p:nvPr>
        </p:nvSpPr>
        <p:spPr>
          <a:xfrm>
            <a:off x="230819" y="274638"/>
            <a:ext cx="8842160" cy="1143000"/>
          </a:xfrm>
        </p:spPr>
        <p:txBody>
          <a:bodyPr/>
          <a:lstStyle/>
          <a:p>
            <a:r>
              <a:rPr lang="en-CA" altLang="en-US" sz="4000" b="1"/>
              <a:t>Advanced Math Pathway</a:t>
            </a:r>
          </a:p>
        </p:txBody>
      </p:sp>
      <p:sp>
        <p:nvSpPr>
          <p:cNvPr id="14339" name="Content Placeholder 2">
            <a:extLst>
              <a:ext uri="{FF2B5EF4-FFF2-40B4-BE49-F238E27FC236}">
                <a16:creationId xmlns:a16="http://schemas.microsoft.com/office/drawing/2014/main" id="{53B3485F-8868-4E36-931A-A7D71C32B6B3}"/>
              </a:ext>
            </a:extLst>
          </p:cNvPr>
          <p:cNvSpPr>
            <a:spLocks noGrp="1"/>
          </p:cNvSpPr>
          <p:nvPr>
            <p:ph idx="1"/>
          </p:nvPr>
        </p:nvSpPr>
        <p:spPr>
          <a:xfrm>
            <a:off x="457200" y="1232972"/>
            <a:ext cx="8229600" cy="5500337"/>
          </a:xfrm>
        </p:spPr>
        <p:txBody>
          <a:bodyPr/>
          <a:lstStyle/>
          <a:p>
            <a:pPr marL="0" indent="0">
              <a:buNone/>
            </a:pPr>
            <a:endParaRPr lang="en-CA" altLang="en-US" sz="2400" b="1"/>
          </a:p>
          <a:p>
            <a:pPr marL="0" indent="0">
              <a:buNone/>
            </a:pPr>
            <a:r>
              <a:rPr lang="en-CA" altLang="en-US" sz="2400" b="1"/>
              <a:t>Students who are interested in challenging the AP Math exam in Grade 12 students are recommended to register for the following courses in the corresponding grade over the next few years.</a:t>
            </a:r>
          </a:p>
          <a:p>
            <a:pPr marL="0" indent="0">
              <a:buNone/>
            </a:pPr>
            <a:endParaRPr lang="en-CA" altLang="en-US" sz="2400" b="1"/>
          </a:p>
          <a:p>
            <a:pPr marL="0" indent="0">
              <a:buNone/>
            </a:pPr>
            <a:endParaRPr lang="en-CA" altLang="en-US" sz="2400" b="1"/>
          </a:p>
          <a:p>
            <a:pPr marL="0" indent="0">
              <a:buNone/>
            </a:pPr>
            <a:endParaRPr lang="en-CA" altLang="en-US" sz="2400" b="1"/>
          </a:p>
          <a:p>
            <a:pPr marL="0" indent="0">
              <a:buNone/>
            </a:pPr>
            <a:endParaRPr lang="en-CA" altLang="en-US" sz="2400" b="1"/>
          </a:p>
          <a:p>
            <a:endParaRPr lang="en-CA" altLang="en-US" i="1"/>
          </a:p>
        </p:txBody>
      </p:sp>
      <p:graphicFrame>
        <p:nvGraphicFramePr>
          <p:cNvPr id="3" name="Table 3">
            <a:extLst>
              <a:ext uri="{FF2B5EF4-FFF2-40B4-BE49-F238E27FC236}">
                <a16:creationId xmlns:a16="http://schemas.microsoft.com/office/drawing/2014/main" id="{AB266C29-1F25-CA79-B4E6-A3A2FC442EB3}"/>
              </a:ext>
            </a:extLst>
          </p:cNvPr>
          <p:cNvGraphicFramePr>
            <a:graphicFrameLocks noGrp="1"/>
          </p:cNvGraphicFramePr>
          <p:nvPr>
            <p:extLst>
              <p:ext uri="{D42A27DB-BD31-4B8C-83A1-F6EECF244321}">
                <p14:modId xmlns:p14="http://schemas.microsoft.com/office/powerpoint/2010/main" val="2213866152"/>
              </p:ext>
            </p:extLst>
          </p:nvPr>
        </p:nvGraphicFramePr>
        <p:xfrm>
          <a:off x="1603899" y="3616417"/>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156726938"/>
                    </a:ext>
                  </a:extLst>
                </a:gridCol>
                <a:gridCol w="2032000">
                  <a:extLst>
                    <a:ext uri="{9D8B030D-6E8A-4147-A177-3AD203B41FA5}">
                      <a16:colId xmlns:a16="http://schemas.microsoft.com/office/drawing/2014/main" val="1292788277"/>
                    </a:ext>
                  </a:extLst>
                </a:gridCol>
                <a:gridCol w="2032000">
                  <a:extLst>
                    <a:ext uri="{9D8B030D-6E8A-4147-A177-3AD203B41FA5}">
                      <a16:colId xmlns:a16="http://schemas.microsoft.com/office/drawing/2014/main" val="308348546"/>
                    </a:ext>
                  </a:extLst>
                </a:gridCol>
              </a:tblGrid>
              <a:tr h="370840">
                <a:tc>
                  <a:txBody>
                    <a:bodyPr/>
                    <a:lstStyle/>
                    <a:p>
                      <a:endParaRPr lang="en-CA"/>
                    </a:p>
                  </a:txBody>
                  <a:tcPr/>
                </a:tc>
                <a:tc>
                  <a:txBody>
                    <a:bodyPr/>
                    <a:lstStyle/>
                    <a:p>
                      <a:r>
                        <a:rPr lang="en-CA"/>
                        <a:t>Semester 1</a:t>
                      </a:r>
                    </a:p>
                  </a:txBody>
                  <a:tcPr/>
                </a:tc>
                <a:tc>
                  <a:txBody>
                    <a:bodyPr/>
                    <a:lstStyle/>
                    <a:p>
                      <a:r>
                        <a:rPr lang="en-CA"/>
                        <a:t>Semester 2</a:t>
                      </a:r>
                    </a:p>
                  </a:txBody>
                  <a:tcPr/>
                </a:tc>
                <a:extLst>
                  <a:ext uri="{0D108BD9-81ED-4DB2-BD59-A6C34878D82A}">
                    <a16:rowId xmlns:a16="http://schemas.microsoft.com/office/drawing/2014/main" val="3348833813"/>
                  </a:ext>
                </a:extLst>
              </a:tr>
              <a:tr h="370840">
                <a:tc>
                  <a:txBody>
                    <a:bodyPr/>
                    <a:lstStyle/>
                    <a:p>
                      <a:r>
                        <a:rPr lang="en-CA"/>
                        <a:t>Grade 10</a:t>
                      </a:r>
                    </a:p>
                  </a:txBody>
                  <a:tcPr/>
                </a:tc>
                <a:tc>
                  <a:txBody>
                    <a:bodyPr/>
                    <a:lstStyle/>
                    <a:p>
                      <a:r>
                        <a:rPr lang="en-CA"/>
                        <a:t>MFP10</a:t>
                      </a:r>
                    </a:p>
                  </a:txBody>
                  <a:tcPr/>
                </a:tc>
                <a:tc>
                  <a:txBody>
                    <a:bodyPr/>
                    <a:lstStyle/>
                    <a:p>
                      <a:r>
                        <a:rPr lang="en-CA"/>
                        <a:t>MFO20</a:t>
                      </a:r>
                    </a:p>
                  </a:txBody>
                  <a:tcPr/>
                </a:tc>
                <a:extLst>
                  <a:ext uri="{0D108BD9-81ED-4DB2-BD59-A6C34878D82A}">
                    <a16:rowId xmlns:a16="http://schemas.microsoft.com/office/drawing/2014/main" val="820915524"/>
                  </a:ext>
                </a:extLst>
              </a:tr>
              <a:tr h="370840">
                <a:tc>
                  <a:txBody>
                    <a:bodyPr/>
                    <a:lstStyle/>
                    <a:p>
                      <a:r>
                        <a:rPr lang="en-CA"/>
                        <a:t>Grade 11</a:t>
                      </a:r>
                    </a:p>
                  </a:txBody>
                  <a:tcPr/>
                </a:tc>
                <a:tc>
                  <a:txBody>
                    <a:bodyPr/>
                    <a:lstStyle/>
                    <a:p>
                      <a:r>
                        <a:rPr lang="en-CA"/>
                        <a:t>MPC20</a:t>
                      </a:r>
                    </a:p>
                  </a:txBody>
                  <a:tcPr/>
                </a:tc>
                <a:tc>
                  <a:txBody>
                    <a:bodyPr/>
                    <a:lstStyle/>
                    <a:p>
                      <a:r>
                        <a:rPr lang="en-CA"/>
                        <a:t>MPC30</a:t>
                      </a:r>
                    </a:p>
                  </a:txBody>
                  <a:tcPr/>
                </a:tc>
                <a:extLst>
                  <a:ext uri="{0D108BD9-81ED-4DB2-BD59-A6C34878D82A}">
                    <a16:rowId xmlns:a16="http://schemas.microsoft.com/office/drawing/2014/main" val="4015663906"/>
                  </a:ext>
                </a:extLst>
              </a:tr>
              <a:tr h="370840">
                <a:tc>
                  <a:txBody>
                    <a:bodyPr/>
                    <a:lstStyle/>
                    <a:p>
                      <a:r>
                        <a:rPr lang="en-CA"/>
                        <a:t>Grade 12</a:t>
                      </a:r>
                    </a:p>
                  </a:txBody>
                  <a:tcPr/>
                </a:tc>
                <a:tc>
                  <a:txBody>
                    <a:bodyPr/>
                    <a:lstStyle/>
                    <a:p>
                      <a:r>
                        <a:rPr lang="en-CA"/>
                        <a:t>CAL30</a:t>
                      </a:r>
                    </a:p>
                  </a:txBody>
                  <a:tcPr/>
                </a:tc>
                <a:tc>
                  <a:txBody>
                    <a:bodyPr/>
                    <a:lstStyle/>
                    <a:p>
                      <a:r>
                        <a:rPr lang="en-CA"/>
                        <a:t>ICAL30</a:t>
                      </a:r>
                    </a:p>
                  </a:txBody>
                  <a:tcPr/>
                </a:tc>
                <a:extLst>
                  <a:ext uri="{0D108BD9-81ED-4DB2-BD59-A6C34878D82A}">
                    <a16:rowId xmlns:a16="http://schemas.microsoft.com/office/drawing/2014/main" val="3874101085"/>
                  </a:ext>
                </a:extLst>
              </a:tr>
            </a:tbl>
          </a:graphicData>
        </a:graphic>
      </p:graphicFrame>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AD4252D-3F9C-4008-A91E-72AD8D1F60B4}"/>
              </a:ext>
            </a:extLst>
          </p:cNvPr>
          <p:cNvSpPr>
            <a:spLocks noGrp="1"/>
          </p:cNvSpPr>
          <p:nvPr>
            <p:ph type="title"/>
          </p:nvPr>
        </p:nvSpPr>
        <p:spPr>
          <a:xfrm>
            <a:off x="381000" y="381000"/>
            <a:ext cx="8229600" cy="1295400"/>
          </a:xfrm>
        </p:spPr>
        <p:txBody>
          <a:bodyPr/>
          <a:lstStyle/>
          <a:p>
            <a:pPr eaLnBrk="1" hangingPunct="1"/>
            <a:r>
              <a:rPr lang="en-US" altLang="en-US" b="1"/>
              <a:t>Advanced Placement</a:t>
            </a:r>
            <a:br>
              <a:rPr lang="en-US" altLang="en-US">
                <a:latin typeface="Arial Black" panose="020B0A04020102020204" pitchFamily="34" charset="0"/>
              </a:rPr>
            </a:br>
            <a:endParaRPr lang="en-US" altLang="en-US" sz="2400">
              <a:latin typeface="Arial Black" panose="020B0A04020102020204" pitchFamily="34" charset="0"/>
            </a:endParaRPr>
          </a:p>
        </p:txBody>
      </p:sp>
      <p:sp>
        <p:nvSpPr>
          <p:cNvPr id="16387" name="Rectangle 3">
            <a:extLst>
              <a:ext uri="{FF2B5EF4-FFF2-40B4-BE49-F238E27FC236}">
                <a16:creationId xmlns:a16="http://schemas.microsoft.com/office/drawing/2014/main" id="{0FB5866D-FA5F-4112-A793-414CF5210D6D}"/>
              </a:ext>
            </a:extLst>
          </p:cNvPr>
          <p:cNvSpPr>
            <a:spLocks noGrp="1"/>
          </p:cNvSpPr>
          <p:nvPr>
            <p:ph idx="1"/>
          </p:nvPr>
        </p:nvSpPr>
        <p:spPr>
          <a:xfrm>
            <a:off x="304800" y="1473694"/>
            <a:ext cx="8305800" cy="5079506"/>
          </a:xfrm>
        </p:spPr>
        <p:txBody>
          <a:bodyPr/>
          <a:lstStyle/>
          <a:p>
            <a:pPr eaLnBrk="1" hangingPunct="1">
              <a:buFont typeface="Wingdings" panose="05000000000000000000" pitchFamily="2" charset="2"/>
              <a:buNone/>
            </a:pPr>
            <a:r>
              <a:rPr lang="en-US" altLang="en-US" sz="2400" b="1" u="sng">
                <a:latin typeface="+mj-lt"/>
              </a:rPr>
              <a:t>ENGLISH </a:t>
            </a:r>
            <a:endParaRPr lang="en-US" altLang="en-US" sz="2400" b="1">
              <a:latin typeface="+mj-lt"/>
            </a:endParaRPr>
          </a:p>
          <a:p>
            <a:pPr eaLnBrk="1" hangingPunct="1">
              <a:buFont typeface="Arial" panose="020B0604020202020204" pitchFamily="34" charset="0"/>
              <a:buNone/>
            </a:pPr>
            <a:r>
              <a:rPr lang="en-US" altLang="en-US" sz="2400" b="1">
                <a:latin typeface="+mj-lt"/>
                <a:cs typeface="Arial" panose="020B0604020202020204" pitchFamily="34" charset="0"/>
              </a:rPr>
              <a:t>Student enrollment will be reviewed on an annual basis.  </a:t>
            </a:r>
          </a:p>
          <a:p>
            <a:pPr eaLnBrk="1" hangingPunct="1">
              <a:buFont typeface="Arial" panose="020B0604020202020204" pitchFamily="34" charset="0"/>
              <a:buNone/>
            </a:pPr>
            <a:endParaRPr lang="en-US" altLang="en-US" sz="2400" b="1" u="sng">
              <a:latin typeface="+mj-lt"/>
            </a:endParaRPr>
          </a:p>
          <a:p>
            <a:pPr eaLnBrk="1" hangingPunct="1">
              <a:buFont typeface="Wingdings" panose="05000000000000000000" pitchFamily="2" charset="2"/>
              <a:buNone/>
            </a:pPr>
            <a:r>
              <a:rPr lang="en-US" altLang="en-US" sz="2400" b="1" u="sng">
                <a:latin typeface="+mj-lt"/>
              </a:rPr>
              <a:t>FRENCH</a:t>
            </a:r>
          </a:p>
          <a:p>
            <a:pPr eaLnBrk="1" hangingPunct="1">
              <a:buFont typeface="Wingdings" panose="05000000000000000000" pitchFamily="2" charset="2"/>
              <a:buNone/>
            </a:pPr>
            <a:r>
              <a:rPr lang="en-US" altLang="en-US" sz="2400" b="1">
                <a:latin typeface="+mj-lt"/>
                <a:cs typeface="Arial" panose="020B0604020202020204" pitchFamily="34" charset="0"/>
              </a:rPr>
              <a:t>Recommended by French Immersion teacher in Grade 12 year.</a:t>
            </a:r>
          </a:p>
          <a:p>
            <a:pPr eaLnBrk="1" hangingPunct="1">
              <a:buFont typeface="Wingdings" panose="05000000000000000000" pitchFamily="2" charset="2"/>
              <a:buNone/>
            </a:pPr>
            <a:endParaRPr lang="en-US" altLang="en-US" sz="2400" b="1" u="sng">
              <a:latin typeface="+mj-lt"/>
            </a:endParaRPr>
          </a:p>
          <a:p>
            <a:pPr eaLnBrk="1" hangingPunct="1">
              <a:buFont typeface="Wingdings" panose="05000000000000000000" pitchFamily="2" charset="2"/>
              <a:buNone/>
            </a:pPr>
            <a:r>
              <a:rPr lang="en-US" altLang="en-US" sz="2400" b="1" u="sng">
                <a:latin typeface="+mj-lt"/>
              </a:rPr>
              <a:t>VISUAL ART</a:t>
            </a:r>
          </a:p>
          <a:p>
            <a:pPr eaLnBrk="1" hangingPunct="1">
              <a:buFont typeface="Wingdings" panose="05000000000000000000" pitchFamily="2" charset="2"/>
              <a:buNone/>
            </a:pPr>
            <a:r>
              <a:rPr lang="en-US" altLang="en-US" sz="2400" b="1">
                <a:latin typeface="+mj-lt"/>
                <a:cs typeface="Arial" panose="020B0604020202020204" pitchFamily="34" charset="0"/>
              </a:rPr>
              <a:t>If interested, please discuss with the Art teacher. You can choose VAR20A in Grade 11 and both VAR30P and SAR30P in Grade 12. </a:t>
            </a:r>
            <a:endParaRPr lang="en-US" altLang="en-US" sz="2400" b="1">
              <a:latin typeface="+mj-lt"/>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8337FB-D168-4FD6-B8AD-D3ECF4847375}"/>
              </a:ext>
            </a:extLst>
          </p:cNvPr>
          <p:cNvSpPr>
            <a:spLocks noGrp="1"/>
          </p:cNvSpPr>
          <p:nvPr>
            <p:ph type="title"/>
          </p:nvPr>
        </p:nvSpPr>
        <p:spPr>
          <a:xfrm>
            <a:off x="152400" y="274638"/>
            <a:ext cx="8839200" cy="715962"/>
          </a:xfrm>
          <a:ln w="76200">
            <a:solidFill>
              <a:srgbClr val="6666FF"/>
            </a:solidFill>
            <a:miter lim="800000"/>
            <a:headEnd/>
            <a:tailEnd/>
          </a:ln>
        </p:spPr>
        <p:txBody>
          <a:bodyPr/>
          <a:lstStyle/>
          <a:p>
            <a:r>
              <a:rPr lang="en-CA" altLang="en-US" sz="4000">
                <a:latin typeface="Arial Black" panose="020B0A04020102020204" pitchFamily="34" charset="0"/>
              </a:rPr>
              <a:t>The Advanced Program</a:t>
            </a:r>
          </a:p>
        </p:txBody>
      </p:sp>
      <p:sp>
        <p:nvSpPr>
          <p:cNvPr id="15363" name="Content Placeholder 2">
            <a:extLst>
              <a:ext uri="{FF2B5EF4-FFF2-40B4-BE49-F238E27FC236}">
                <a16:creationId xmlns:a16="http://schemas.microsoft.com/office/drawing/2014/main" id="{74A18088-5553-4C6A-A7A7-76D85D08739E}"/>
              </a:ext>
            </a:extLst>
          </p:cNvPr>
          <p:cNvSpPr>
            <a:spLocks noGrp="1"/>
          </p:cNvSpPr>
          <p:nvPr>
            <p:ph idx="1"/>
          </p:nvPr>
        </p:nvSpPr>
        <p:spPr>
          <a:xfrm>
            <a:off x="304800" y="1066800"/>
            <a:ext cx="8458200" cy="5638800"/>
          </a:xfrm>
        </p:spPr>
        <p:txBody>
          <a:bodyPr/>
          <a:lstStyle/>
          <a:p>
            <a:pPr marL="0" indent="0" algn="ctr">
              <a:buFont typeface="Arial" panose="020B0604020202020204" pitchFamily="34" charset="0"/>
              <a:buNone/>
            </a:pPr>
            <a:r>
              <a:rPr lang="en-CA" altLang="en-US">
                <a:latin typeface="Arial Black" panose="020B0A04020102020204" pitchFamily="34" charset="0"/>
              </a:rPr>
              <a:t>ENGLISH</a:t>
            </a:r>
          </a:p>
          <a:p>
            <a:pPr marL="0" indent="0" algn="ctr">
              <a:buFont typeface="Arial" panose="020B0604020202020204" pitchFamily="34" charset="0"/>
              <a:buNone/>
            </a:pPr>
            <a:r>
              <a:rPr lang="en-CA" altLang="en-US">
                <a:latin typeface="Arial Black" panose="020B0A04020102020204" pitchFamily="34" charset="0"/>
              </a:rPr>
              <a:t>ENGLISH</a:t>
            </a:r>
            <a:r>
              <a:rPr lang="en-CA" altLang="en-US" sz="1000">
                <a:latin typeface="Arial Black" panose="020B0A04020102020204" pitchFamily="34" charset="0"/>
              </a:rPr>
              <a:t> </a:t>
            </a:r>
            <a:r>
              <a:rPr lang="en-CA" altLang="en-US" sz="1800">
                <a:latin typeface="Arial Black" panose="020B0A04020102020204" pitchFamily="34" charset="0"/>
              </a:rPr>
              <a:t>invited at the end of grade 9</a:t>
            </a:r>
          </a:p>
          <a:p>
            <a:pPr marL="0" indent="0">
              <a:buFont typeface="Arial" panose="020B0604020202020204" pitchFamily="34" charset="0"/>
              <a:buNone/>
            </a:pPr>
            <a:endParaRPr lang="en-CA" altLang="en-US"/>
          </a:p>
          <a:p>
            <a:pPr marL="0" indent="0">
              <a:buFont typeface="Arial" panose="020B0604020202020204" pitchFamily="34" charset="0"/>
              <a:buNone/>
            </a:pPr>
            <a:endParaRPr lang="en-CA" altLang="en-US"/>
          </a:p>
          <a:p>
            <a:pPr marL="0" indent="0" algn="ctr">
              <a:buFont typeface="Arial" panose="020B0604020202020204" pitchFamily="34" charset="0"/>
              <a:buNone/>
            </a:pPr>
            <a:r>
              <a:rPr lang="en-CA" altLang="en-US">
                <a:latin typeface="Arial Black" panose="020B0A04020102020204" pitchFamily="34" charset="0"/>
              </a:rPr>
              <a:t>MATH</a:t>
            </a:r>
          </a:p>
          <a:p>
            <a:pPr marL="0" indent="0" algn="ctr">
              <a:buFont typeface="Arial" panose="020B0604020202020204" pitchFamily="34" charset="0"/>
              <a:buNone/>
            </a:pPr>
            <a:r>
              <a:rPr lang="en-CA" altLang="en-US">
                <a:latin typeface="Arial Black" panose="020B0A04020102020204" pitchFamily="34" charset="0"/>
              </a:rPr>
              <a:t>MATH  </a:t>
            </a:r>
            <a:r>
              <a:rPr lang="en-CA" altLang="en-US" sz="1800">
                <a:latin typeface="Arial Black" panose="020B0A04020102020204" pitchFamily="34" charset="0"/>
              </a:rPr>
              <a:t>invited at the end of grade 9</a:t>
            </a:r>
          </a:p>
          <a:p>
            <a:pPr marL="0" indent="0" algn="ctr">
              <a:buFont typeface="Arial" panose="020B0604020202020204" pitchFamily="34" charset="0"/>
              <a:buNone/>
            </a:pPr>
            <a:endParaRPr lang="en-CA" altLang="en-US">
              <a:latin typeface="Arial Black" panose="020B0A04020102020204" pitchFamily="34" charset="0"/>
            </a:endParaRPr>
          </a:p>
          <a:p>
            <a:pPr marL="0" indent="0" algn="ctr">
              <a:buFont typeface="Arial" panose="020B0604020202020204" pitchFamily="34" charset="0"/>
              <a:buNone/>
            </a:pPr>
            <a:endParaRPr lang="en-CA" altLang="en-US">
              <a:latin typeface="Arial Black" panose="020B0A04020102020204" pitchFamily="34" charset="0"/>
            </a:endParaRPr>
          </a:p>
          <a:p>
            <a:pPr marL="0" indent="0">
              <a:buFont typeface="Arial" panose="020B0604020202020204" pitchFamily="34" charset="0"/>
              <a:buNone/>
            </a:pPr>
            <a:r>
              <a:rPr lang="en-CA" altLang="en-US" sz="1600" b="1" i="1">
                <a:latin typeface="Arial" panose="020B0604020202020204" pitchFamily="34" charset="0"/>
                <a:cs typeface="Arial" panose="020B0604020202020204" pitchFamily="34" charset="0"/>
              </a:rPr>
              <a:t>         </a:t>
            </a:r>
          </a:p>
          <a:p>
            <a:pPr marL="0" indent="0">
              <a:buFont typeface="Arial" panose="020B0604020202020204" pitchFamily="34" charset="0"/>
              <a:buNone/>
            </a:pPr>
            <a:r>
              <a:rPr lang="en-CA" altLang="en-US" sz="1600" b="1" i="1">
                <a:latin typeface="Arial" panose="020B0604020202020204" pitchFamily="34" charset="0"/>
                <a:cs typeface="Arial" panose="020B0604020202020204" pitchFamily="34" charset="0"/>
              </a:rPr>
              <a:t>       </a:t>
            </a:r>
            <a:r>
              <a:rPr lang="en-CA" altLang="en-US" sz="1600" b="1" i="1" u="sng">
                <a:latin typeface="Arial" panose="020B0604020202020204" pitchFamily="34" charset="0"/>
                <a:cs typeface="Arial" panose="020B0604020202020204" pitchFamily="34" charset="0"/>
              </a:rPr>
              <a:t>Bilingual Program </a:t>
            </a:r>
            <a:r>
              <a:rPr lang="en-CA" altLang="en-US" sz="1600" b="1" i="1">
                <a:latin typeface="Arial" panose="020B0604020202020204" pitchFamily="34" charset="0"/>
                <a:cs typeface="Arial" panose="020B0604020202020204" pitchFamily="34" charset="0"/>
              </a:rPr>
              <a:t>  </a:t>
            </a:r>
            <a:r>
              <a:rPr lang="en-CA" altLang="en-US" sz="1600" i="1">
                <a:latin typeface="Arial" panose="020B0604020202020204" pitchFamily="34" charset="0"/>
                <a:cs typeface="Arial" panose="020B0604020202020204" pitchFamily="34" charset="0"/>
              </a:rPr>
              <a:t>Grade 10: 	</a:t>
            </a:r>
            <a:r>
              <a:rPr lang="en-CA" altLang="en-US" sz="1600" i="1" err="1">
                <a:latin typeface="Arial" panose="020B0604020202020204" pitchFamily="34" charset="0"/>
                <a:cs typeface="Arial" panose="020B0604020202020204" pitchFamily="34" charset="0"/>
              </a:rPr>
              <a:t>Fondements</a:t>
            </a:r>
            <a:r>
              <a:rPr lang="en-CA" altLang="en-US" sz="1600" i="1">
                <a:latin typeface="Arial" panose="020B0604020202020204" pitchFamily="34" charset="0"/>
                <a:cs typeface="Arial" panose="020B0604020202020204" pitchFamily="34" charset="0"/>
              </a:rPr>
              <a:t> des </a:t>
            </a:r>
            <a:r>
              <a:rPr lang="en-CA" altLang="en-US" sz="1600" i="1" err="1">
                <a:latin typeface="Arial" panose="020B0604020202020204" pitchFamily="34" charset="0"/>
                <a:cs typeface="Arial" panose="020B0604020202020204" pitchFamily="34" charset="0"/>
              </a:rPr>
              <a:t>mathematiques</a:t>
            </a:r>
            <a:r>
              <a:rPr lang="en-CA" altLang="en-US" sz="1600" i="1">
                <a:latin typeface="Arial" panose="020B0604020202020204" pitchFamily="34" charset="0"/>
                <a:cs typeface="Arial" panose="020B0604020202020204" pitchFamily="34" charset="0"/>
              </a:rPr>
              <a:t> 10</a:t>
            </a:r>
          </a:p>
          <a:p>
            <a:pPr marL="0" indent="0">
              <a:buFont typeface="Arial" panose="020B0604020202020204" pitchFamily="34" charset="0"/>
              <a:buNone/>
            </a:pPr>
            <a:r>
              <a:rPr lang="en-CA" altLang="en-US" sz="1600" i="1">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CA" altLang="en-US"/>
          </a:p>
        </p:txBody>
      </p:sp>
      <p:graphicFrame>
        <p:nvGraphicFramePr>
          <p:cNvPr id="4" name="Table 3">
            <a:extLst>
              <a:ext uri="{FF2B5EF4-FFF2-40B4-BE49-F238E27FC236}">
                <a16:creationId xmlns:a16="http://schemas.microsoft.com/office/drawing/2014/main" id="{4AE2E405-3480-49DA-96F1-E563B19077BE}"/>
              </a:ext>
            </a:extLst>
          </p:cNvPr>
          <p:cNvGraphicFramePr>
            <a:graphicFrameLocks noGrp="1"/>
          </p:cNvGraphicFramePr>
          <p:nvPr>
            <p:extLst>
              <p:ext uri="{D42A27DB-BD31-4B8C-83A1-F6EECF244321}">
                <p14:modId xmlns:p14="http://schemas.microsoft.com/office/powerpoint/2010/main" val="738980096"/>
              </p:ext>
            </p:extLst>
          </p:nvPr>
        </p:nvGraphicFramePr>
        <p:xfrm>
          <a:off x="304800" y="1752600"/>
          <a:ext cx="8534400" cy="1600200"/>
        </p:xfrm>
        <a:graphic>
          <a:graphicData uri="http://schemas.openxmlformats.org/drawingml/2006/table">
            <a:tbl>
              <a:tblPr firstRow="1" bandRow="1">
                <a:tableStyleId>{5C22544A-7EE6-4342-B048-85BDC9FD1C3A}</a:tableStyleId>
              </a:tblPr>
              <a:tblGrid>
                <a:gridCol w="2449002">
                  <a:extLst>
                    <a:ext uri="{9D8B030D-6E8A-4147-A177-3AD203B41FA5}">
                      <a16:colId xmlns:a16="http://schemas.microsoft.com/office/drawing/2014/main" val="20000"/>
                    </a:ext>
                  </a:extLst>
                </a:gridCol>
                <a:gridCol w="2449002">
                  <a:extLst>
                    <a:ext uri="{9D8B030D-6E8A-4147-A177-3AD203B41FA5}">
                      <a16:colId xmlns:a16="http://schemas.microsoft.com/office/drawing/2014/main" val="20001"/>
                    </a:ext>
                  </a:extLst>
                </a:gridCol>
                <a:gridCol w="3636396">
                  <a:extLst>
                    <a:ext uri="{9D8B030D-6E8A-4147-A177-3AD203B41FA5}">
                      <a16:colId xmlns:a16="http://schemas.microsoft.com/office/drawing/2014/main" val="20002"/>
                    </a:ext>
                  </a:extLst>
                </a:gridCol>
              </a:tblGrid>
              <a:tr h="533400">
                <a:tc>
                  <a:txBody>
                    <a:bodyPr/>
                    <a:lstStyle/>
                    <a:p>
                      <a:pPr algn="ctr"/>
                      <a:r>
                        <a:rPr lang="en-CA" sz="2800">
                          <a:latin typeface="Arial Black"/>
                        </a:rPr>
                        <a:t>Grade 10</a:t>
                      </a:r>
                    </a:p>
                  </a:txBody>
                  <a:tcPr marT="45697" marB="45697"/>
                </a:tc>
                <a:tc>
                  <a:txBody>
                    <a:bodyPr/>
                    <a:lstStyle/>
                    <a:p>
                      <a:pPr algn="ctr"/>
                      <a:r>
                        <a:rPr lang="en-CA" sz="2800">
                          <a:latin typeface="Arial Black"/>
                        </a:rPr>
                        <a:t>Grade 11</a:t>
                      </a:r>
                    </a:p>
                  </a:txBody>
                  <a:tcPr marT="45697" marB="45697"/>
                </a:tc>
                <a:tc>
                  <a:txBody>
                    <a:bodyPr/>
                    <a:lstStyle/>
                    <a:p>
                      <a:pPr algn="ctr"/>
                      <a:r>
                        <a:rPr lang="en-CA" sz="2800">
                          <a:latin typeface="Arial Black"/>
                        </a:rPr>
                        <a:t>Grade 12</a:t>
                      </a:r>
                    </a:p>
                  </a:txBody>
                  <a:tcPr marT="45697" marB="45697"/>
                </a:tc>
                <a:extLst>
                  <a:ext uri="{0D108BD9-81ED-4DB2-BD59-A6C34878D82A}">
                    <a16:rowId xmlns:a16="http://schemas.microsoft.com/office/drawing/2014/main" val="10000"/>
                  </a:ext>
                </a:extLst>
              </a:tr>
              <a:tr h="533400">
                <a:tc>
                  <a:txBody>
                    <a:bodyPr/>
                    <a:lstStyle/>
                    <a:p>
                      <a:r>
                        <a:rPr lang="en-CA" sz="2800">
                          <a:latin typeface="Arial Black"/>
                        </a:rPr>
                        <a:t>ELB10A </a:t>
                      </a:r>
                    </a:p>
                  </a:txBody>
                  <a:tcPr marT="45697" marB="45697"/>
                </a:tc>
                <a:tc>
                  <a:txBody>
                    <a:bodyPr/>
                    <a:lstStyle/>
                    <a:p>
                      <a:r>
                        <a:rPr lang="en-CA" sz="2800">
                          <a:latin typeface="Arial Black"/>
                        </a:rPr>
                        <a:t>ELA20A</a:t>
                      </a:r>
                    </a:p>
                  </a:txBody>
                  <a:tcPr marT="45697" marB="45697"/>
                </a:tc>
                <a:tc>
                  <a:txBody>
                    <a:bodyPr/>
                    <a:lstStyle/>
                    <a:p>
                      <a:r>
                        <a:rPr lang="en-CA" sz="2800">
                          <a:latin typeface="Arial Black"/>
                        </a:rPr>
                        <a:t>ELB30P</a:t>
                      </a:r>
                    </a:p>
                  </a:txBody>
                  <a:tcPr marT="45697" marB="45697"/>
                </a:tc>
                <a:extLst>
                  <a:ext uri="{0D108BD9-81ED-4DB2-BD59-A6C34878D82A}">
                    <a16:rowId xmlns:a16="http://schemas.microsoft.com/office/drawing/2014/main" val="10001"/>
                  </a:ext>
                </a:extLst>
              </a:tr>
              <a:tr h="533400">
                <a:tc>
                  <a:txBody>
                    <a:bodyPr/>
                    <a:lstStyle/>
                    <a:p>
                      <a:endParaRPr lang="en-CA" sz="2800">
                        <a:latin typeface="Arial Black"/>
                      </a:endParaRP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2800">
                        <a:latin typeface="Arial Black" pitchFamily="34" charset="0"/>
                      </a:endParaRP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a:latin typeface="Arial Black"/>
                        </a:rPr>
                        <a:t>ELA30P</a:t>
                      </a:r>
                      <a:r>
                        <a:rPr lang="en-CA" sz="2400">
                          <a:latin typeface="Arial Black"/>
                        </a:rPr>
                        <a:t>(AP</a:t>
                      </a:r>
                      <a:r>
                        <a:rPr lang="en-CA" sz="2400" baseline="0">
                          <a:latin typeface="Arial Black"/>
                        </a:rPr>
                        <a:t> Prep)</a:t>
                      </a:r>
                      <a:endParaRPr lang="en-CA" sz="2400">
                        <a:latin typeface="Arial Black"/>
                      </a:endParaRPr>
                    </a:p>
                  </a:txBody>
                  <a:tcPr marT="45697" marB="45697"/>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90D5B62F-B1F4-4113-9C32-41317D6C72CB}"/>
              </a:ext>
            </a:extLst>
          </p:cNvPr>
          <p:cNvGraphicFramePr>
            <a:graphicFrameLocks noGrp="1"/>
          </p:cNvGraphicFramePr>
          <p:nvPr>
            <p:extLst>
              <p:ext uri="{D42A27DB-BD31-4B8C-83A1-F6EECF244321}">
                <p14:modId xmlns:p14="http://schemas.microsoft.com/office/powerpoint/2010/main" val="3846187109"/>
              </p:ext>
            </p:extLst>
          </p:nvPr>
        </p:nvGraphicFramePr>
        <p:xfrm>
          <a:off x="609600" y="4038600"/>
          <a:ext cx="7848600" cy="1873250"/>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531883">
                <a:tc>
                  <a:txBody>
                    <a:bodyPr/>
                    <a:lstStyle/>
                    <a:p>
                      <a:pPr algn="ctr"/>
                      <a:r>
                        <a:rPr lang="en-CA" sz="2800">
                          <a:latin typeface="Arial Black" pitchFamily="34" charset="0"/>
                        </a:rPr>
                        <a:t>Grade 10</a:t>
                      </a:r>
                    </a:p>
                  </a:txBody>
                  <a:tcPr marT="45735" marB="45735"/>
                </a:tc>
                <a:tc>
                  <a:txBody>
                    <a:bodyPr/>
                    <a:lstStyle/>
                    <a:p>
                      <a:pPr algn="ctr"/>
                      <a:r>
                        <a:rPr lang="en-CA" sz="2800">
                          <a:latin typeface="Arial Black" pitchFamily="34" charset="0"/>
                        </a:rPr>
                        <a:t>Grade 11</a:t>
                      </a:r>
                    </a:p>
                  </a:txBody>
                  <a:tcPr marT="45735" marB="45735"/>
                </a:tc>
                <a:tc>
                  <a:txBody>
                    <a:bodyPr/>
                    <a:lstStyle/>
                    <a:p>
                      <a:pPr algn="ctr"/>
                      <a:r>
                        <a:rPr lang="en-CA" sz="2800">
                          <a:latin typeface="Arial Black" pitchFamily="34" charset="0"/>
                        </a:rPr>
                        <a:t>Grade 12</a:t>
                      </a:r>
                    </a:p>
                  </a:txBody>
                  <a:tcPr marT="45735" marB="45735"/>
                </a:tc>
                <a:extLst>
                  <a:ext uri="{0D108BD9-81ED-4DB2-BD59-A6C34878D82A}">
                    <a16:rowId xmlns:a16="http://schemas.microsoft.com/office/drawing/2014/main" val="10000"/>
                  </a:ext>
                </a:extLst>
              </a:tr>
              <a:tr h="518332">
                <a:tc>
                  <a:txBody>
                    <a:bodyPr/>
                    <a:lstStyle/>
                    <a:p>
                      <a:r>
                        <a:rPr lang="en-CA" sz="2800">
                          <a:latin typeface="Arial Black" pitchFamily="34" charset="0"/>
                        </a:rPr>
                        <a:t>MFP10</a:t>
                      </a:r>
                    </a:p>
                  </a:txBody>
                  <a:tcPr marT="45735" marB="45735"/>
                </a:tc>
                <a:tc>
                  <a:txBody>
                    <a:bodyPr/>
                    <a:lstStyle/>
                    <a:p>
                      <a:r>
                        <a:rPr lang="en-CA" sz="2800">
                          <a:latin typeface="Arial Black" pitchFamily="34" charset="0"/>
                        </a:rPr>
                        <a:t>MPC20</a:t>
                      </a:r>
                    </a:p>
                  </a:txBody>
                  <a:tcPr marT="45735" marB="45735"/>
                </a:tc>
                <a:tc>
                  <a:txBody>
                    <a:bodyPr/>
                    <a:lstStyle/>
                    <a:p>
                      <a:r>
                        <a:rPr lang="en-CA" sz="2800">
                          <a:latin typeface="Arial Black" pitchFamily="34" charset="0"/>
                        </a:rPr>
                        <a:t>CAL30</a:t>
                      </a:r>
                    </a:p>
                  </a:txBody>
                  <a:tcPr marT="45735" marB="45735"/>
                </a:tc>
                <a:extLst>
                  <a:ext uri="{0D108BD9-81ED-4DB2-BD59-A6C34878D82A}">
                    <a16:rowId xmlns:a16="http://schemas.microsoft.com/office/drawing/2014/main" val="10001"/>
                  </a:ext>
                </a:extLst>
              </a:tr>
              <a:tr h="823035">
                <a:tc>
                  <a:txBody>
                    <a:bodyPr/>
                    <a:lstStyle/>
                    <a:p>
                      <a:r>
                        <a:rPr lang="en-CA" sz="2800">
                          <a:latin typeface="Arial Black" pitchFamily="34" charset="0"/>
                        </a:rPr>
                        <a:t>MFO20</a:t>
                      </a:r>
                    </a:p>
                  </a:txBody>
                  <a:tcPr marT="45735" marB="45735"/>
                </a:tc>
                <a:tc>
                  <a:txBody>
                    <a:bodyPr/>
                    <a:lstStyle/>
                    <a:p>
                      <a:r>
                        <a:rPr lang="en-CA" sz="2800">
                          <a:latin typeface="Arial Black" pitchFamily="34" charset="0"/>
                        </a:rPr>
                        <a:t>MPC30</a:t>
                      </a:r>
                    </a:p>
                  </a:txBody>
                  <a:tcPr marT="45735" marB="45735"/>
                </a:tc>
                <a:tc>
                  <a:txBody>
                    <a:bodyPr/>
                    <a:lstStyle/>
                    <a:p>
                      <a:r>
                        <a:rPr lang="en-CA" sz="2400">
                          <a:latin typeface="Arial Black" pitchFamily="34" charset="0"/>
                        </a:rPr>
                        <a:t>ICA30 (AP Prep)</a:t>
                      </a:r>
                    </a:p>
                  </a:txBody>
                  <a:tcPr marT="45735" marB="45735"/>
                </a:tc>
                <a:extLst>
                  <a:ext uri="{0D108BD9-81ED-4DB2-BD59-A6C34878D82A}">
                    <a16:rowId xmlns:a16="http://schemas.microsoft.com/office/drawing/2014/main" val="10002"/>
                  </a:ext>
                </a:extLst>
              </a:tr>
            </a:tbl>
          </a:graphicData>
        </a:graphic>
      </p:graphicFrame>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9DDCFBC-7F47-44E5-A00A-DD2E4BCFB320}"/>
              </a:ext>
            </a:extLst>
          </p:cNvPr>
          <p:cNvSpPr>
            <a:spLocks noGrp="1"/>
          </p:cNvSpPr>
          <p:nvPr>
            <p:ph type="title"/>
          </p:nvPr>
        </p:nvSpPr>
        <p:spPr/>
        <p:txBody>
          <a:bodyPr/>
          <a:lstStyle/>
          <a:p>
            <a:r>
              <a:rPr lang="en-CA" altLang="en-US" sz="3600" b="1"/>
              <a:t>Advanced English 10 </a:t>
            </a:r>
          </a:p>
        </p:txBody>
      </p:sp>
      <p:sp>
        <p:nvSpPr>
          <p:cNvPr id="13315" name="Content Placeholder 2">
            <a:extLst>
              <a:ext uri="{FF2B5EF4-FFF2-40B4-BE49-F238E27FC236}">
                <a16:creationId xmlns:a16="http://schemas.microsoft.com/office/drawing/2014/main" id="{A1A57C63-999B-4A64-B60F-DEFFB922D11D}"/>
              </a:ext>
            </a:extLst>
          </p:cNvPr>
          <p:cNvSpPr>
            <a:spLocks noGrp="1"/>
          </p:cNvSpPr>
          <p:nvPr>
            <p:ph idx="1"/>
          </p:nvPr>
        </p:nvSpPr>
        <p:spPr>
          <a:xfrm>
            <a:off x="457200" y="1048624"/>
            <a:ext cx="8229600" cy="5077539"/>
          </a:xfrm>
        </p:spPr>
        <p:txBody>
          <a:bodyPr/>
          <a:lstStyle/>
          <a:p>
            <a:pPr eaLnBrk="1" hangingPunct="1"/>
            <a:r>
              <a:rPr lang="en-CA" altLang="en-US" sz="2400" b="1"/>
              <a:t>Grade 9’s looking to challenge themselves in understanding literature and writing are encouraged to sign up for AP English.</a:t>
            </a:r>
          </a:p>
          <a:p>
            <a:pPr eaLnBrk="1" hangingPunct="1"/>
            <a:endParaRPr lang="en-CA" altLang="en-US" sz="2400" b="1"/>
          </a:p>
          <a:p>
            <a:pPr eaLnBrk="1" hangingPunct="1"/>
            <a:r>
              <a:rPr lang="en-CA" altLang="en-US" sz="2400" b="1"/>
              <a:t>If you are looking for an enriched environment and you meet the following criteria: academic ability, responsibility, and creative and critical thought then you will thrive in AP English.</a:t>
            </a:r>
          </a:p>
          <a:p>
            <a:pPr marL="0" indent="0" eaLnBrk="1" hangingPunct="1">
              <a:buNone/>
            </a:pPr>
            <a:endParaRPr lang="en-CA" altLang="en-US" sz="2400" b="1"/>
          </a:p>
          <a:p>
            <a:pPr eaLnBrk="1" hangingPunct="1"/>
            <a:r>
              <a:rPr lang="en-CA" altLang="en-US" sz="2400" b="1"/>
              <a:t>If interested, register in ELB10A for next year.</a:t>
            </a:r>
          </a:p>
          <a:p>
            <a:pPr eaLnBrk="1" hangingPunct="1"/>
            <a:endParaRPr lang="en-CA" altLang="en-US" sz="2400" b="1"/>
          </a:p>
          <a:p>
            <a:pPr eaLnBrk="1" hangingPunct="1"/>
            <a:r>
              <a:rPr lang="en-US" altLang="en-US" sz="2400" b="1">
                <a:latin typeface="+mj-lt"/>
                <a:cs typeface="Arial" panose="020B0604020202020204" pitchFamily="34" charset="0"/>
              </a:rPr>
              <a:t> Students who register for the Advanced program will be reviewed by the department. </a:t>
            </a:r>
          </a:p>
          <a:p>
            <a:pPr eaLnBrk="1" hangingPunct="1">
              <a:buFont typeface="Arial" panose="020B0604020202020204" pitchFamily="34" charset="0"/>
              <a:buNone/>
            </a:pPr>
            <a:endParaRPr lang="en-US" altLang="en-US" sz="2400" b="1" u="sng">
              <a:latin typeface="+mj-lt"/>
            </a:endParaRPr>
          </a:p>
          <a:p>
            <a:endParaRPr lang="en-CA" altLang="en-US" sz="2400" b="1"/>
          </a:p>
          <a:p>
            <a:endParaRPr lang="en-CA" altLang="en-US" sz="2400" b="1"/>
          </a:p>
          <a:p>
            <a:endParaRPr lang="en-CA" altLang="en-US" sz="2400" b="1"/>
          </a:p>
          <a:p>
            <a:endParaRPr lang="en-CA" altLang="en-US"/>
          </a:p>
        </p:txBody>
      </p:sp>
    </p:spTree>
    <p:extLst>
      <p:ext uri="{BB962C8B-B14F-4D97-AF65-F5344CB8AC3E}">
        <p14:creationId xmlns:p14="http://schemas.microsoft.com/office/powerpoint/2010/main" val="339681242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EBB4-977F-62FF-3E4E-D1A95C046EF0}"/>
              </a:ext>
            </a:extLst>
          </p:cNvPr>
          <p:cNvSpPr>
            <a:spLocks noGrp="1"/>
          </p:cNvSpPr>
          <p:nvPr>
            <p:ph type="title"/>
          </p:nvPr>
        </p:nvSpPr>
        <p:spPr>
          <a:xfrm>
            <a:off x="88777" y="958788"/>
            <a:ext cx="9055222" cy="5379868"/>
          </a:xfrm>
        </p:spPr>
        <p:txBody>
          <a:bodyPr/>
          <a:lstStyle/>
          <a:p>
            <a:br>
              <a:rPr lang="en-CA"/>
            </a:br>
            <a:br>
              <a:rPr lang="en-CA"/>
            </a:br>
            <a:br>
              <a:rPr lang="en-CA"/>
            </a:br>
            <a:endParaRPr lang="en-CA"/>
          </a:p>
        </p:txBody>
      </p:sp>
      <p:sp>
        <p:nvSpPr>
          <p:cNvPr id="3" name="Text Placeholder 2">
            <a:extLst>
              <a:ext uri="{FF2B5EF4-FFF2-40B4-BE49-F238E27FC236}">
                <a16:creationId xmlns:a16="http://schemas.microsoft.com/office/drawing/2014/main" id="{56593FFD-E39B-9440-6F53-0EBAC07FAFAA}"/>
              </a:ext>
            </a:extLst>
          </p:cNvPr>
          <p:cNvSpPr>
            <a:spLocks noGrp="1"/>
          </p:cNvSpPr>
          <p:nvPr>
            <p:ph type="body" idx="1"/>
          </p:nvPr>
        </p:nvSpPr>
        <p:spPr>
          <a:xfrm>
            <a:off x="722313" y="338931"/>
            <a:ext cx="7772400" cy="619857"/>
          </a:xfrm>
        </p:spPr>
        <p:txBody>
          <a:bodyPr/>
          <a:lstStyle/>
          <a:p>
            <a:r>
              <a:rPr lang="en-CA" sz="4800" b="1">
                <a:solidFill>
                  <a:schemeClr val="tx1"/>
                </a:solidFill>
              </a:rPr>
              <a:t>SCIENCE Pathways</a:t>
            </a:r>
          </a:p>
        </p:txBody>
      </p:sp>
      <p:sp>
        <p:nvSpPr>
          <p:cNvPr id="4" name="Rectangle 3">
            <a:extLst>
              <a:ext uri="{FF2B5EF4-FFF2-40B4-BE49-F238E27FC236}">
                <a16:creationId xmlns:a16="http://schemas.microsoft.com/office/drawing/2014/main" id="{FD74DFFC-7283-C096-592A-DB52BB16F5C3}"/>
              </a:ext>
            </a:extLst>
          </p:cNvPr>
          <p:cNvSpPr/>
          <p:nvPr/>
        </p:nvSpPr>
        <p:spPr>
          <a:xfrm>
            <a:off x="3385721" y="1159295"/>
            <a:ext cx="2485747" cy="5149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a:t>Science 90</a:t>
            </a:r>
          </a:p>
        </p:txBody>
      </p:sp>
      <p:sp>
        <p:nvSpPr>
          <p:cNvPr id="5" name="Rectangle 4">
            <a:extLst>
              <a:ext uri="{FF2B5EF4-FFF2-40B4-BE49-F238E27FC236}">
                <a16:creationId xmlns:a16="http://schemas.microsoft.com/office/drawing/2014/main" id="{37845E70-EB64-04BC-CEFA-EDCC1CFBC35F}"/>
              </a:ext>
            </a:extLst>
          </p:cNvPr>
          <p:cNvSpPr/>
          <p:nvPr/>
        </p:nvSpPr>
        <p:spPr>
          <a:xfrm>
            <a:off x="3385721" y="2131377"/>
            <a:ext cx="2485747" cy="5149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a:t>Science 10</a:t>
            </a:r>
          </a:p>
        </p:txBody>
      </p:sp>
      <p:sp>
        <p:nvSpPr>
          <p:cNvPr id="6" name="Rectangle 5">
            <a:extLst>
              <a:ext uri="{FF2B5EF4-FFF2-40B4-BE49-F238E27FC236}">
                <a16:creationId xmlns:a16="http://schemas.microsoft.com/office/drawing/2014/main" id="{CA564FD3-83E2-A265-7662-F6FD7A2BE298}"/>
              </a:ext>
            </a:extLst>
          </p:cNvPr>
          <p:cNvSpPr/>
          <p:nvPr/>
        </p:nvSpPr>
        <p:spPr>
          <a:xfrm>
            <a:off x="268549" y="3290225"/>
            <a:ext cx="2911876" cy="716994"/>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CA" sz="2000"/>
              <a:t>Environmental Science 20</a:t>
            </a:r>
          </a:p>
          <a:p>
            <a:r>
              <a:rPr lang="en-CA" sz="2000"/>
              <a:t> </a:t>
            </a:r>
            <a:r>
              <a:rPr lang="en-CA" sz="2000">
                <a:solidFill>
                  <a:schemeClr val="tx1"/>
                </a:solidFill>
              </a:rPr>
              <a:t>OR</a:t>
            </a:r>
            <a:r>
              <a:rPr lang="en-CA" sz="2000"/>
              <a:t> Health Science 20</a:t>
            </a:r>
          </a:p>
        </p:txBody>
      </p:sp>
      <p:sp>
        <p:nvSpPr>
          <p:cNvPr id="7" name="Rectangle 6">
            <a:extLst>
              <a:ext uri="{FF2B5EF4-FFF2-40B4-BE49-F238E27FC236}">
                <a16:creationId xmlns:a16="http://schemas.microsoft.com/office/drawing/2014/main" id="{AE957825-CEC8-AEC4-824A-2831B353FB78}"/>
              </a:ext>
            </a:extLst>
          </p:cNvPr>
          <p:cNvSpPr/>
          <p:nvPr/>
        </p:nvSpPr>
        <p:spPr>
          <a:xfrm>
            <a:off x="3385720" y="3302144"/>
            <a:ext cx="2681055" cy="71699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n-CA" sz="2000"/>
              <a:t>Physical Science 20</a:t>
            </a:r>
          </a:p>
        </p:txBody>
      </p:sp>
      <p:sp>
        <p:nvSpPr>
          <p:cNvPr id="8" name="Rectangle 7">
            <a:extLst>
              <a:ext uri="{FF2B5EF4-FFF2-40B4-BE49-F238E27FC236}">
                <a16:creationId xmlns:a16="http://schemas.microsoft.com/office/drawing/2014/main" id="{2E258BC0-4DC1-6382-B945-BFF44585C87C}"/>
              </a:ext>
            </a:extLst>
          </p:cNvPr>
          <p:cNvSpPr/>
          <p:nvPr/>
        </p:nvSpPr>
        <p:spPr>
          <a:xfrm>
            <a:off x="6272073" y="3302144"/>
            <a:ext cx="2459114" cy="71699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CA" sz="2000"/>
              <a:t>Computer Science 20</a:t>
            </a:r>
          </a:p>
        </p:txBody>
      </p:sp>
      <p:sp>
        <p:nvSpPr>
          <p:cNvPr id="9" name="Rectangle 8">
            <a:extLst>
              <a:ext uri="{FF2B5EF4-FFF2-40B4-BE49-F238E27FC236}">
                <a16:creationId xmlns:a16="http://schemas.microsoft.com/office/drawing/2014/main" id="{13B7A30F-290C-3E45-B244-822D61B9868F}"/>
              </a:ext>
            </a:extLst>
          </p:cNvPr>
          <p:cNvSpPr/>
          <p:nvPr/>
        </p:nvSpPr>
        <p:spPr>
          <a:xfrm>
            <a:off x="268549" y="4836750"/>
            <a:ext cx="2911876" cy="9144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CA" sz="2000"/>
              <a:t>Biology 30</a:t>
            </a:r>
          </a:p>
        </p:txBody>
      </p:sp>
      <p:sp>
        <p:nvSpPr>
          <p:cNvPr id="10" name="Rectangle 9">
            <a:extLst>
              <a:ext uri="{FF2B5EF4-FFF2-40B4-BE49-F238E27FC236}">
                <a16:creationId xmlns:a16="http://schemas.microsoft.com/office/drawing/2014/main" id="{68126F65-6265-37EE-C098-D26BE4CBF369}"/>
              </a:ext>
            </a:extLst>
          </p:cNvPr>
          <p:cNvSpPr/>
          <p:nvPr/>
        </p:nvSpPr>
        <p:spPr>
          <a:xfrm>
            <a:off x="3385720" y="4836750"/>
            <a:ext cx="2681055" cy="9144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n-CA" sz="2000"/>
              <a:t>Physics 30</a:t>
            </a:r>
          </a:p>
          <a:p>
            <a:r>
              <a:rPr lang="en-CA" sz="2000"/>
              <a:t>Chemistry 30</a:t>
            </a:r>
          </a:p>
        </p:txBody>
      </p:sp>
      <p:sp>
        <p:nvSpPr>
          <p:cNvPr id="11" name="Rectangle 10">
            <a:extLst>
              <a:ext uri="{FF2B5EF4-FFF2-40B4-BE49-F238E27FC236}">
                <a16:creationId xmlns:a16="http://schemas.microsoft.com/office/drawing/2014/main" id="{FF1D6DBA-B59D-3803-5924-DABF1411C2AD}"/>
              </a:ext>
            </a:extLst>
          </p:cNvPr>
          <p:cNvSpPr/>
          <p:nvPr/>
        </p:nvSpPr>
        <p:spPr>
          <a:xfrm>
            <a:off x="6272073" y="4836750"/>
            <a:ext cx="2459114" cy="9144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CA" sz="2000"/>
              <a:t>Computer Science 30 - Cyber</a:t>
            </a:r>
          </a:p>
        </p:txBody>
      </p:sp>
      <p:cxnSp>
        <p:nvCxnSpPr>
          <p:cNvPr id="13" name="Straight Arrow Connector 12">
            <a:extLst>
              <a:ext uri="{FF2B5EF4-FFF2-40B4-BE49-F238E27FC236}">
                <a16:creationId xmlns:a16="http://schemas.microsoft.com/office/drawing/2014/main" id="{8DB2064F-4671-584D-C545-3DB54539D348}"/>
              </a:ext>
            </a:extLst>
          </p:cNvPr>
          <p:cNvCxnSpPr>
            <a:cxnSpLocks/>
          </p:cNvCxnSpPr>
          <p:nvPr/>
        </p:nvCxnSpPr>
        <p:spPr>
          <a:xfrm>
            <a:off x="4628594" y="1768325"/>
            <a:ext cx="5549" cy="314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A46240B6-79E6-43C7-5D29-02D4B0E83480}"/>
              </a:ext>
            </a:extLst>
          </p:cNvPr>
          <p:cNvCxnSpPr>
            <a:cxnSpLocks/>
          </p:cNvCxnSpPr>
          <p:nvPr/>
        </p:nvCxnSpPr>
        <p:spPr>
          <a:xfrm>
            <a:off x="4625266" y="2752077"/>
            <a:ext cx="0" cy="461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9A12106F-A50D-B15B-8E90-06E500FF5F82}"/>
              </a:ext>
            </a:extLst>
          </p:cNvPr>
          <p:cNvCxnSpPr>
            <a:cxnSpLocks/>
          </p:cNvCxnSpPr>
          <p:nvPr/>
        </p:nvCxnSpPr>
        <p:spPr>
          <a:xfrm flipH="1">
            <a:off x="2519595" y="2752077"/>
            <a:ext cx="1901485" cy="3513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96105661-BB5B-2C0D-497C-D08A753D646C}"/>
              </a:ext>
            </a:extLst>
          </p:cNvPr>
          <p:cNvCxnSpPr>
            <a:cxnSpLocks/>
          </p:cNvCxnSpPr>
          <p:nvPr/>
        </p:nvCxnSpPr>
        <p:spPr>
          <a:xfrm>
            <a:off x="4829453" y="2769463"/>
            <a:ext cx="1606858" cy="313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D1BB004F-EB38-8D65-7EB4-A3A1590FFB0B}"/>
              </a:ext>
            </a:extLst>
          </p:cNvPr>
          <p:cNvCxnSpPr>
            <a:cxnSpLocks/>
          </p:cNvCxnSpPr>
          <p:nvPr/>
        </p:nvCxnSpPr>
        <p:spPr>
          <a:xfrm>
            <a:off x="1651247" y="4225771"/>
            <a:ext cx="0" cy="4882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FBF318D2-FC97-B73E-2410-69B64842FEA1}"/>
              </a:ext>
            </a:extLst>
          </p:cNvPr>
          <p:cNvCxnSpPr>
            <a:cxnSpLocks/>
          </p:cNvCxnSpPr>
          <p:nvPr/>
        </p:nvCxnSpPr>
        <p:spPr>
          <a:xfrm>
            <a:off x="4643021" y="4243526"/>
            <a:ext cx="0" cy="4705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B6A7F710-2FE8-347A-9116-805138B3309E}"/>
              </a:ext>
            </a:extLst>
          </p:cNvPr>
          <p:cNvCxnSpPr>
            <a:cxnSpLocks/>
          </p:cNvCxnSpPr>
          <p:nvPr/>
        </p:nvCxnSpPr>
        <p:spPr>
          <a:xfrm>
            <a:off x="7501630" y="4225771"/>
            <a:ext cx="0" cy="4705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06423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775A13-D461-4344-84AC-984A469E7AA4}"/>
              </a:ext>
            </a:extLst>
          </p:cNvPr>
          <p:cNvSpPr>
            <a:spLocks noGrp="1"/>
          </p:cNvSpPr>
          <p:nvPr>
            <p:ph idx="1"/>
          </p:nvPr>
        </p:nvSpPr>
        <p:spPr>
          <a:xfrm>
            <a:off x="457200" y="1295400"/>
            <a:ext cx="8229600" cy="5271437"/>
          </a:xfrm>
        </p:spPr>
        <p:txBody>
          <a:bodyPr/>
          <a:lstStyle/>
          <a:p>
            <a:pPr marL="0" indent="0">
              <a:buNone/>
              <a:defRPr/>
            </a:pPr>
            <a:r>
              <a:rPr lang="en-US" sz="2400" b="1"/>
              <a:t>If you are interested in taking Science 10 and a 20 level Science next year:</a:t>
            </a:r>
          </a:p>
          <a:p>
            <a:pPr marL="0" indent="0">
              <a:buNone/>
              <a:defRPr/>
            </a:pPr>
            <a:endParaRPr lang="en-US" sz="2400" b="1"/>
          </a:p>
          <a:p>
            <a:pPr>
              <a:defRPr/>
            </a:pPr>
            <a:r>
              <a:rPr lang="en-US" sz="2400" b="1">
                <a:cs typeface="Calibri"/>
              </a:rPr>
              <a:t>It is suggested </a:t>
            </a:r>
            <a:r>
              <a:rPr lang="en-US" sz="2400" b="1"/>
              <a:t>that you be proficient (80% or higher as a guideline) and a strong student in Science to consider registering for a 20 level Science in grade 10.</a:t>
            </a:r>
          </a:p>
          <a:p>
            <a:pPr marL="0" indent="0">
              <a:buNone/>
              <a:defRPr/>
            </a:pPr>
            <a:endParaRPr lang="en-US" sz="2400" b="1"/>
          </a:p>
          <a:p>
            <a:pPr>
              <a:defRPr/>
            </a:pPr>
            <a:r>
              <a:rPr lang="en-US" sz="2400" b="1"/>
              <a:t>You can choose from ESC20 or HSC20 in your Grade 10 year. Both are prerequisites for BIO30</a:t>
            </a:r>
          </a:p>
          <a:p>
            <a:pPr marL="0" indent="0">
              <a:buNone/>
              <a:defRPr/>
            </a:pPr>
            <a:endParaRPr lang="en-US" sz="2400" b="1"/>
          </a:p>
        </p:txBody>
      </p:sp>
      <p:sp>
        <p:nvSpPr>
          <p:cNvPr id="5" name="TextBox 4">
            <a:extLst>
              <a:ext uri="{FF2B5EF4-FFF2-40B4-BE49-F238E27FC236}">
                <a16:creationId xmlns:a16="http://schemas.microsoft.com/office/drawing/2014/main" id="{71A21ACD-F357-48A7-9983-2CFA86A32E64}"/>
              </a:ext>
            </a:extLst>
          </p:cNvPr>
          <p:cNvSpPr txBox="1"/>
          <p:nvPr/>
        </p:nvSpPr>
        <p:spPr>
          <a:xfrm>
            <a:off x="949910" y="208054"/>
            <a:ext cx="6933460" cy="646331"/>
          </a:xfrm>
          <a:prstGeom prst="rect">
            <a:avLst/>
          </a:prstGeom>
          <a:noFill/>
        </p:spPr>
        <p:txBody>
          <a:bodyPr wrap="square" lIns="91440" tIns="45720" rIns="91440" bIns="45720" rtlCol="0" anchor="t">
            <a:spAutoFit/>
          </a:bodyPr>
          <a:lstStyle/>
          <a:p>
            <a:r>
              <a:rPr lang="en-CA" sz="3600">
                <a:solidFill>
                  <a:schemeClr val="tx1"/>
                </a:solidFill>
                <a:latin typeface="Times New Roman"/>
                <a:cs typeface="Arial"/>
              </a:rPr>
              <a:t>	Grade 10 Science Option</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ACA6-EA12-4698-AA83-D862B97E784F}"/>
              </a:ext>
            </a:extLst>
          </p:cNvPr>
          <p:cNvSpPr>
            <a:spLocks noGrp="1"/>
          </p:cNvSpPr>
          <p:nvPr>
            <p:ph type="title"/>
          </p:nvPr>
        </p:nvSpPr>
        <p:spPr>
          <a:xfrm>
            <a:off x="515116" y="265030"/>
            <a:ext cx="8229600" cy="1143000"/>
          </a:xfrm>
        </p:spPr>
        <p:txBody>
          <a:bodyPr/>
          <a:lstStyle/>
          <a:p>
            <a:r>
              <a:rPr lang="en-CA" sz="2800"/>
              <a:t>The Classes you choose to take in High School </a:t>
            </a:r>
            <a:r>
              <a:rPr lang="en-CA" sz="2800" b="1" i="1"/>
              <a:t>Influence What You Can Study in Post-Secondary </a:t>
            </a:r>
            <a:r>
              <a:rPr lang="en-CA" sz="2800"/>
              <a:t>&amp; What You Can do for </a:t>
            </a:r>
            <a:r>
              <a:rPr lang="en-CA" sz="2800" b="1" i="1"/>
              <a:t>Work After High School</a:t>
            </a:r>
          </a:p>
        </p:txBody>
      </p:sp>
      <p:sp>
        <p:nvSpPr>
          <p:cNvPr id="3" name="Text Placeholder 2">
            <a:extLst>
              <a:ext uri="{FF2B5EF4-FFF2-40B4-BE49-F238E27FC236}">
                <a16:creationId xmlns:a16="http://schemas.microsoft.com/office/drawing/2014/main" id="{99FB7812-D403-477B-A9E7-A3130F91129E}"/>
              </a:ext>
            </a:extLst>
          </p:cNvPr>
          <p:cNvSpPr>
            <a:spLocks noGrp="1"/>
          </p:cNvSpPr>
          <p:nvPr>
            <p:ph type="body" idx="1"/>
          </p:nvPr>
        </p:nvSpPr>
        <p:spPr>
          <a:xfrm>
            <a:off x="468885" y="2286014"/>
            <a:ext cx="4040188" cy="639762"/>
          </a:xfrm>
        </p:spPr>
        <p:txBody>
          <a:bodyPr/>
          <a:lstStyle/>
          <a:p>
            <a:r>
              <a:rPr lang="en-CA"/>
              <a:t>You may be uncertain of your career choice right now….</a:t>
            </a:r>
          </a:p>
        </p:txBody>
      </p:sp>
      <p:sp>
        <p:nvSpPr>
          <p:cNvPr id="4" name="Content Placeholder 3">
            <a:extLst>
              <a:ext uri="{FF2B5EF4-FFF2-40B4-BE49-F238E27FC236}">
                <a16:creationId xmlns:a16="http://schemas.microsoft.com/office/drawing/2014/main" id="{2F3E4D7E-4B27-4644-A72F-8144D059E418}"/>
              </a:ext>
            </a:extLst>
          </p:cNvPr>
          <p:cNvSpPr>
            <a:spLocks noGrp="1"/>
          </p:cNvSpPr>
          <p:nvPr>
            <p:ph sz="half" idx="2"/>
          </p:nvPr>
        </p:nvSpPr>
        <p:spPr>
          <a:xfrm>
            <a:off x="358959" y="3066604"/>
            <a:ext cx="4040188" cy="3951288"/>
          </a:xfrm>
        </p:spPr>
        <p:txBody>
          <a:bodyPr/>
          <a:lstStyle/>
          <a:p>
            <a:pPr marL="0" indent="0">
              <a:buNone/>
            </a:pPr>
            <a:r>
              <a:rPr lang="en-CA"/>
              <a:t>but choosing the right subjects now will help widen your range of career opportunities.</a:t>
            </a:r>
          </a:p>
        </p:txBody>
      </p:sp>
      <p:sp>
        <p:nvSpPr>
          <p:cNvPr id="5" name="Text Placeholder 4">
            <a:extLst>
              <a:ext uri="{FF2B5EF4-FFF2-40B4-BE49-F238E27FC236}">
                <a16:creationId xmlns:a16="http://schemas.microsoft.com/office/drawing/2014/main" id="{6B137F99-33E4-4A6D-B697-C937B6F76FF0}"/>
              </a:ext>
            </a:extLst>
          </p:cNvPr>
          <p:cNvSpPr>
            <a:spLocks noGrp="1"/>
          </p:cNvSpPr>
          <p:nvPr>
            <p:ph type="body" sz="quarter" idx="3"/>
          </p:nvPr>
        </p:nvSpPr>
        <p:spPr>
          <a:xfrm>
            <a:off x="4702941" y="2286014"/>
            <a:ext cx="4041775" cy="639762"/>
          </a:xfrm>
        </p:spPr>
        <p:txBody>
          <a:bodyPr/>
          <a:lstStyle/>
          <a:p>
            <a:r>
              <a:rPr lang="en-CA"/>
              <a:t>High School offers a Variety of Subjects…</a:t>
            </a:r>
          </a:p>
        </p:txBody>
      </p:sp>
      <p:sp>
        <p:nvSpPr>
          <p:cNvPr id="6" name="Content Placeholder 5">
            <a:extLst>
              <a:ext uri="{FF2B5EF4-FFF2-40B4-BE49-F238E27FC236}">
                <a16:creationId xmlns:a16="http://schemas.microsoft.com/office/drawing/2014/main" id="{75A1835B-6FB7-488D-84B3-7C98BBCD42D1}"/>
              </a:ext>
            </a:extLst>
          </p:cNvPr>
          <p:cNvSpPr>
            <a:spLocks noGrp="1"/>
          </p:cNvSpPr>
          <p:nvPr>
            <p:ph sz="quarter" idx="4"/>
          </p:nvPr>
        </p:nvSpPr>
        <p:spPr>
          <a:xfrm>
            <a:off x="4743266" y="3066604"/>
            <a:ext cx="4041775" cy="3951288"/>
          </a:xfrm>
        </p:spPr>
        <p:txBody>
          <a:bodyPr/>
          <a:lstStyle/>
          <a:p>
            <a:pPr marL="0" indent="0">
              <a:buNone/>
            </a:pPr>
            <a:r>
              <a:rPr lang="en-CA"/>
              <a:t>so choose ones that interest you, ones you will do well in, and ones that fit your personality and values.</a:t>
            </a:r>
          </a:p>
        </p:txBody>
      </p:sp>
      <p:pic>
        <p:nvPicPr>
          <p:cNvPr id="8" name="Picture 7">
            <a:extLst>
              <a:ext uri="{FF2B5EF4-FFF2-40B4-BE49-F238E27FC236}">
                <a16:creationId xmlns:a16="http://schemas.microsoft.com/office/drawing/2014/main" id="{11E52056-D2D3-4437-B19E-455FC47112BF}"/>
              </a:ext>
            </a:extLst>
          </p:cNvPr>
          <p:cNvPicPr>
            <a:picLocks noChangeAspect="1"/>
          </p:cNvPicPr>
          <p:nvPr/>
        </p:nvPicPr>
        <p:blipFill>
          <a:blip r:embed="rId2"/>
          <a:stretch>
            <a:fillRect/>
          </a:stretch>
        </p:blipFill>
        <p:spPr>
          <a:xfrm>
            <a:off x="538634" y="4792373"/>
            <a:ext cx="3381375" cy="1762125"/>
          </a:xfrm>
          <a:prstGeom prst="rect">
            <a:avLst/>
          </a:prstGeom>
        </p:spPr>
      </p:pic>
      <p:pic>
        <p:nvPicPr>
          <p:cNvPr id="10" name="Picture 9">
            <a:extLst>
              <a:ext uri="{FF2B5EF4-FFF2-40B4-BE49-F238E27FC236}">
                <a16:creationId xmlns:a16="http://schemas.microsoft.com/office/drawing/2014/main" id="{FC7D970F-703D-4FD8-8ABA-C199E22D410A}"/>
              </a:ext>
            </a:extLst>
          </p:cNvPr>
          <p:cNvPicPr>
            <a:picLocks noChangeAspect="1"/>
          </p:cNvPicPr>
          <p:nvPr/>
        </p:nvPicPr>
        <p:blipFill>
          <a:blip r:embed="rId3"/>
          <a:stretch>
            <a:fillRect/>
          </a:stretch>
        </p:blipFill>
        <p:spPr>
          <a:xfrm>
            <a:off x="5227536" y="4748208"/>
            <a:ext cx="2992582" cy="1806290"/>
          </a:xfrm>
          <a:prstGeom prst="rect">
            <a:avLst/>
          </a:prstGeom>
        </p:spPr>
      </p:pic>
    </p:spTree>
    <p:extLst>
      <p:ext uri="{BB962C8B-B14F-4D97-AF65-F5344CB8AC3E}">
        <p14:creationId xmlns:p14="http://schemas.microsoft.com/office/powerpoint/2010/main" val="2945613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0E1F1E1-8C6F-46A6-B244-3435DBB9E9C2}"/>
              </a:ext>
            </a:extLst>
          </p:cNvPr>
          <p:cNvSpPr>
            <a:spLocks noGrp="1"/>
          </p:cNvSpPr>
          <p:nvPr>
            <p:ph type="title"/>
          </p:nvPr>
        </p:nvSpPr>
        <p:spPr/>
        <p:txBody>
          <a:bodyPr/>
          <a:lstStyle/>
          <a:p>
            <a:pPr eaLnBrk="1" hangingPunct="1"/>
            <a:r>
              <a:rPr lang="en-US" altLang="en-US" b="1"/>
              <a:t>Electives</a:t>
            </a:r>
          </a:p>
        </p:txBody>
      </p:sp>
      <p:sp>
        <p:nvSpPr>
          <p:cNvPr id="27651" name="Rectangle 3">
            <a:extLst>
              <a:ext uri="{FF2B5EF4-FFF2-40B4-BE49-F238E27FC236}">
                <a16:creationId xmlns:a16="http://schemas.microsoft.com/office/drawing/2014/main" id="{59394868-A300-4FCA-94B8-6D38E62A437B}"/>
              </a:ext>
            </a:extLst>
          </p:cNvPr>
          <p:cNvSpPr>
            <a:spLocks noGrp="1"/>
          </p:cNvSpPr>
          <p:nvPr>
            <p:ph idx="1"/>
          </p:nvPr>
        </p:nvSpPr>
        <p:spPr>
          <a:xfrm>
            <a:off x="309979" y="1289481"/>
            <a:ext cx="8229600" cy="5466426"/>
          </a:xfrm>
        </p:spPr>
        <p:txBody>
          <a:bodyPr/>
          <a:lstStyle/>
          <a:p>
            <a:pPr>
              <a:defRPr/>
            </a:pPr>
            <a:r>
              <a:rPr lang="en-US" sz="2400" b="1"/>
              <a:t>Animation 20 </a:t>
            </a:r>
          </a:p>
          <a:p>
            <a:pPr>
              <a:defRPr/>
            </a:pPr>
            <a:r>
              <a:rPr lang="en-US" sz="2400" b="1"/>
              <a:t>Baking and Food Prep 20</a:t>
            </a:r>
            <a:endParaRPr lang="en-US" altLang="en-US" sz="2400" b="1"/>
          </a:p>
          <a:p>
            <a:pPr eaLnBrk="1" hangingPunct="1">
              <a:defRPr/>
            </a:pPr>
            <a:r>
              <a:rPr lang="en-US" altLang="en-US" sz="2400" b="1"/>
              <a:t>Band 10, 20, 30</a:t>
            </a:r>
          </a:p>
          <a:p>
            <a:pPr eaLnBrk="1" hangingPunct="1">
              <a:defRPr/>
            </a:pPr>
            <a:r>
              <a:rPr lang="en-US" altLang="en-US" sz="2400" b="1"/>
              <a:t>Career and Work Exploration 10, 20 </a:t>
            </a:r>
            <a:r>
              <a:rPr lang="en-US" altLang="en-US" sz="2400" b="1">
                <a:solidFill>
                  <a:srgbClr val="FF0000"/>
                </a:solidFill>
              </a:rPr>
              <a:t>OR</a:t>
            </a:r>
            <a:r>
              <a:rPr lang="en-US" altLang="en-US" sz="2400" b="1"/>
              <a:t> A30, B30</a:t>
            </a:r>
          </a:p>
          <a:p>
            <a:pPr eaLnBrk="1" hangingPunct="1">
              <a:defRPr/>
            </a:pPr>
            <a:r>
              <a:rPr lang="en-US" altLang="en-US" sz="2400" b="1"/>
              <a:t>Choral 10, 20, 30</a:t>
            </a:r>
          </a:p>
          <a:p>
            <a:pPr eaLnBrk="1" hangingPunct="1">
              <a:defRPr/>
            </a:pPr>
            <a:r>
              <a:rPr lang="en-US" sz="2400" b="1"/>
              <a:t>Clothing, Textiles &amp; Fashion 10 and 30</a:t>
            </a:r>
          </a:p>
          <a:p>
            <a:pPr eaLnBrk="1" hangingPunct="1">
              <a:defRPr/>
            </a:pPr>
            <a:r>
              <a:rPr lang="en-US" sz="2400" b="1"/>
              <a:t>Commercial Cooking 10</a:t>
            </a:r>
          </a:p>
          <a:p>
            <a:pPr eaLnBrk="1" hangingPunct="1">
              <a:defRPr/>
            </a:pPr>
            <a:r>
              <a:rPr lang="en-US" sz="2400" b="1"/>
              <a:t>Communications Media 20, 30</a:t>
            </a:r>
          </a:p>
          <a:p>
            <a:pPr eaLnBrk="1" hangingPunct="1">
              <a:defRPr/>
            </a:pPr>
            <a:r>
              <a:rPr lang="en-US" altLang="en-US" sz="2400" b="1"/>
              <a:t>Construction and Carpentry 10</a:t>
            </a:r>
          </a:p>
          <a:p>
            <a:pPr eaLnBrk="1" hangingPunct="1">
              <a:defRPr/>
            </a:pPr>
            <a:r>
              <a:rPr lang="en-US" altLang="en-US" sz="2400" b="1"/>
              <a:t>Cabinet Making 20, 30</a:t>
            </a:r>
          </a:p>
          <a:p>
            <a:pPr eaLnBrk="1" hangingPunct="1">
              <a:defRPr/>
            </a:pPr>
            <a:r>
              <a:rPr lang="en-US" altLang="en-US" sz="2400" b="1"/>
              <a:t>Drama 10, 20, 30</a:t>
            </a:r>
          </a:p>
          <a:p>
            <a:pPr eaLnBrk="1" hangingPunct="1">
              <a:defRPr/>
            </a:pPr>
            <a:r>
              <a:rPr lang="en-US" altLang="en-US" sz="2400" b="1"/>
              <a:t>Design Studies 10, 20, 30</a:t>
            </a:r>
          </a:p>
          <a:p>
            <a:pPr eaLnBrk="1" hangingPunct="1">
              <a:defRPr/>
            </a:pPr>
            <a:endParaRPr lang="en-US" altLang="en-US" b="1"/>
          </a:p>
          <a:p>
            <a:pPr marL="0" indent="0" eaLnBrk="1" hangingPunct="1">
              <a:buFont typeface="Arial" panose="020B0604020202020204" pitchFamily="34" charset="0"/>
              <a:buNone/>
              <a:defRPr/>
            </a:pPr>
            <a:endParaRPr lang="en-US" altLang="en-US" b="1"/>
          </a:p>
          <a:p>
            <a:pPr marL="0" indent="0" eaLnBrk="1" hangingPunct="1">
              <a:buFont typeface="Arial" panose="020B0604020202020204" pitchFamily="34" charset="0"/>
              <a:buNone/>
              <a:defRPr/>
            </a:pPr>
            <a:endParaRPr lang="en-US" altLang="en-US" sz="2800">
              <a:latin typeface="Arial Black" panose="020B0A04020102020204" pitchFamily="34" charset="0"/>
            </a:endParaRPr>
          </a:p>
          <a:p>
            <a:pPr eaLnBrk="1" hangingPunct="1">
              <a:defRPr/>
            </a:pPr>
            <a:endParaRPr lang="en-US" altLang="en-US">
              <a:solidFill>
                <a:schemeClr val="bg2"/>
              </a:solidFill>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A904DBB-7EDC-425B-AD77-0A23C1C745E1}"/>
              </a:ext>
            </a:extLst>
          </p:cNvPr>
          <p:cNvSpPr>
            <a:spLocks noGrp="1"/>
          </p:cNvSpPr>
          <p:nvPr>
            <p:ph type="title"/>
          </p:nvPr>
        </p:nvSpPr>
        <p:spPr>
          <a:xfrm>
            <a:off x="228600" y="257452"/>
            <a:ext cx="8610600" cy="710214"/>
          </a:xfrm>
        </p:spPr>
        <p:txBody>
          <a:bodyPr/>
          <a:lstStyle/>
          <a:p>
            <a:pPr eaLnBrk="1" hangingPunct="1"/>
            <a:r>
              <a:rPr lang="en-US" altLang="en-US" sz="4000" b="1"/>
              <a:t>Electives</a:t>
            </a:r>
          </a:p>
        </p:txBody>
      </p:sp>
      <p:sp>
        <p:nvSpPr>
          <p:cNvPr id="2" name="Rectangle 3">
            <a:extLst>
              <a:ext uri="{FF2B5EF4-FFF2-40B4-BE49-F238E27FC236}">
                <a16:creationId xmlns:a16="http://schemas.microsoft.com/office/drawing/2014/main" id="{8807B906-B898-4B4C-B305-D3D6CD4D8813}"/>
              </a:ext>
            </a:extLst>
          </p:cNvPr>
          <p:cNvSpPr>
            <a:spLocks noGrp="1" noChangeArrowheads="1"/>
          </p:cNvSpPr>
          <p:nvPr>
            <p:ph idx="1"/>
          </p:nvPr>
        </p:nvSpPr>
        <p:spPr>
          <a:xfrm>
            <a:off x="495300" y="1143000"/>
            <a:ext cx="8610600" cy="5562600"/>
          </a:xfrm>
        </p:spPr>
        <p:txBody>
          <a:bodyPr/>
          <a:lstStyle/>
          <a:p>
            <a:pPr>
              <a:defRPr/>
            </a:pPr>
            <a:r>
              <a:rPr lang="en-US" sz="2400" b="1"/>
              <a:t>Entrepreneurship 20, 30</a:t>
            </a:r>
          </a:p>
          <a:p>
            <a:pPr>
              <a:defRPr/>
            </a:pPr>
            <a:r>
              <a:rPr lang="en-US" sz="2400" b="1"/>
              <a:t>Financial Literacy 20, 30</a:t>
            </a:r>
            <a:endParaRPr lang="en-CA" sz="2400" b="1"/>
          </a:p>
          <a:p>
            <a:pPr>
              <a:defRPr/>
            </a:pPr>
            <a:r>
              <a:rPr lang="en-US" sz="2400" b="1"/>
              <a:t>Food Studies  30</a:t>
            </a:r>
          </a:p>
          <a:p>
            <a:pPr>
              <a:defRPr/>
            </a:pPr>
            <a:r>
              <a:rPr lang="en-US" sz="2400" b="1"/>
              <a:t>Graphic Arts 20, 30 </a:t>
            </a:r>
            <a:endParaRPr lang="en-US" sz="2400" b="1">
              <a:solidFill>
                <a:srgbClr val="FF0000"/>
              </a:solidFill>
            </a:endParaRPr>
          </a:p>
          <a:p>
            <a:r>
              <a:rPr lang="en-US" altLang="en-US" sz="2400" b="1"/>
              <a:t>Law 30</a:t>
            </a:r>
          </a:p>
          <a:p>
            <a:r>
              <a:rPr lang="en-US" altLang="en-US" sz="2400" b="1"/>
              <a:t>Physical Education 30  (boys/girls)</a:t>
            </a:r>
          </a:p>
          <a:p>
            <a:r>
              <a:rPr lang="en-US" sz="2400" b="1"/>
              <a:t>Photography 10, 20, 30 </a:t>
            </a:r>
            <a:endParaRPr lang="en-US" altLang="en-US" sz="2400" b="1"/>
          </a:p>
          <a:p>
            <a:r>
              <a:rPr lang="en-US" altLang="en-US" sz="2400" b="1"/>
              <a:t>Psychology  20, 30</a:t>
            </a:r>
            <a:endParaRPr lang="en-US" sz="2400" b="1"/>
          </a:p>
          <a:p>
            <a:pPr>
              <a:defRPr/>
            </a:pPr>
            <a:r>
              <a:rPr lang="en-US" sz="2400" b="1"/>
              <a:t>Robotics and Automation 10, 20</a:t>
            </a:r>
            <a:endParaRPr lang="en-US" sz="2400" b="1">
              <a:cs typeface="Calibri"/>
            </a:endParaRPr>
          </a:p>
          <a:p>
            <a:pPr eaLnBrk="1" hangingPunct="1">
              <a:defRPr/>
            </a:pPr>
            <a:r>
              <a:rPr lang="en-US" altLang="en-US" sz="2400" b="1"/>
              <a:t>Music 10, 20, 30</a:t>
            </a:r>
          </a:p>
          <a:p>
            <a:pPr eaLnBrk="1" hangingPunct="1">
              <a:defRPr/>
            </a:pPr>
            <a:r>
              <a:rPr lang="en-US" altLang="en-US" sz="2400" b="1"/>
              <a:t>Visual Arts 10, 20, 30</a:t>
            </a:r>
          </a:p>
          <a:p>
            <a:pPr eaLnBrk="1" hangingPunct="1">
              <a:defRPr/>
            </a:pPr>
            <a:r>
              <a:rPr lang="en-US" altLang="en-US" sz="2400" b="1"/>
              <a:t>Welding 10, 20</a:t>
            </a:r>
          </a:p>
          <a:p>
            <a:pPr>
              <a:defRPr/>
            </a:pPr>
            <a:endParaRPr lang="en-US" sz="2400" b="1"/>
          </a:p>
          <a:p>
            <a:pPr marL="0" indent="0">
              <a:buFont typeface="Arial" panose="020B0604020202020204" pitchFamily="34" charset="0"/>
              <a:buNone/>
              <a:defRPr/>
            </a:pPr>
            <a:endParaRPr lang="en-US" sz="2400" b="1"/>
          </a:p>
          <a:p>
            <a:pPr marL="0" indent="0" eaLnBrk="1" hangingPunct="1">
              <a:buFont typeface="Arial" panose="020B0604020202020204" pitchFamily="34" charset="0"/>
              <a:buNone/>
              <a:defRPr/>
            </a:pPr>
            <a:endParaRPr lang="en-US" sz="2800">
              <a:latin typeface="Arial Black" pitchFamily="34" charset="0"/>
            </a:endParaRPr>
          </a:p>
          <a:p>
            <a:pPr marL="0" indent="0" eaLnBrk="1" hangingPunct="1">
              <a:buFont typeface="Arial" charset="0"/>
              <a:buNone/>
              <a:defRPr/>
            </a:pPr>
            <a:endParaRPr lang="en-US" sz="2800"/>
          </a:p>
          <a:p>
            <a:pPr eaLnBrk="1" hangingPunct="1">
              <a:buFont typeface="Arial" charset="0"/>
              <a:buChar char="•"/>
              <a:defRPr/>
            </a:pPr>
            <a:endParaRPr lang="en-US" sz="280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38D6E0C-27B0-41A4-BEE7-3813AAD54B18}"/>
              </a:ext>
            </a:extLst>
          </p:cNvPr>
          <p:cNvSpPr>
            <a:spLocks noGrp="1"/>
          </p:cNvSpPr>
          <p:nvPr>
            <p:ph type="title"/>
          </p:nvPr>
        </p:nvSpPr>
        <p:spPr>
          <a:xfrm>
            <a:off x="457200" y="228600"/>
            <a:ext cx="8229600" cy="868363"/>
          </a:xfrm>
        </p:spPr>
        <p:txBody>
          <a:bodyPr/>
          <a:lstStyle/>
          <a:p>
            <a:pPr eaLnBrk="1" hangingPunct="1"/>
            <a:r>
              <a:rPr lang="en-US" altLang="en-US" b="1"/>
              <a:t>Career and Work Education</a:t>
            </a:r>
            <a:r>
              <a:rPr lang="en-US" altLang="en-US" b="1">
                <a:solidFill>
                  <a:schemeClr val="bg2"/>
                </a:solidFill>
              </a:rPr>
              <a:t> </a:t>
            </a:r>
          </a:p>
        </p:txBody>
      </p:sp>
      <p:sp>
        <p:nvSpPr>
          <p:cNvPr id="29699" name="Rectangle 3">
            <a:extLst>
              <a:ext uri="{FF2B5EF4-FFF2-40B4-BE49-F238E27FC236}">
                <a16:creationId xmlns:a16="http://schemas.microsoft.com/office/drawing/2014/main" id="{CCE17A6D-F424-476A-985E-F7A57EBDC211}"/>
              </a:ext>
            </a:extLst>
          </p:cNvPr>
          <p:cNvSpPr>
            <a:spLocks noGrp="1" noChangeArrowheads="1"/>
          </p:cNvSpPr>
          <p:nvPr>
            <p:ph idx="1"/>
          </p:nvPr>
        </p:nvSpPr>
        <p:spPr>
          <a:xfrm>
            <a:off x="228600" y="1066800"/>
            <a:ext cx="8610600" cy="5486400"/>
          </a:xfrm>
        </p:spPr>
        <p:txBody>
          <a:bodyPr/>
          <a:lstStyle/>
          <a:p>
            <a:pPr marL="0" indent="0">
              <a:buNone/>
              <a:defRPr/>
            </a:pPr>
            <a:r>
              <a:rPr lang="en-CA" altLang="en-US" sz="3600" i="1" u="sng"/>
              <a:t>For: Grade 11 and 12 students only</a:t>
            </a:r>
            <a:r>
              <a:rPr lang="en-CA" altLang="en-US" sz="3600"/>
              <a:t>.</a:t>
            </a:r>
          </a:p>
          <a:p>
            <a:pPr>
              <a:defRPr/>
            </a:pPr>
            <a:endParaRPr lang="en-CA" altLang="en-US" sz="3600"/>
          </a:p>
          <a:p>
            <a:pPr>
              <a:defRPr/>
            </a:pPr>
            <a:r>
              <a:rPr lang="en-CA" altLang="en-US" sz="3600">
                <a:solidFill>
                  <a:srgbClr val="FF0000"/>
                </a:solidFill>
              </a:rPr>
              <a:t>CWE10 and CWE 20 in Grade 11</a:t>
            </a:r>
          </a:p>
          <a:p>
            <a:pPr>
              <a:defRPr/>
            </a:pPr>
            <a:r>
              <a:rPr lang="en-CA" altLang="en-US" sz="3600">
                <a:solidFill>
                  <a:srgbClr val="FF0000"/>
                </a:solidFill>
              </a:rPr>
              <a:t>CWA30 and CWB30 in Grade 12</a:t>
            </a:r>
          </a:p>
          <a:p>
            <a:pPr marL="0" indent="0">
              <a:buNone/>
              <a:defRPr/>
            </a:pPr>
            <a:endParaRPr lang="en-CA" altLang="en-US" sz="3600">
              <a:solidFill>
                <a:srgbClr val="FF0000"/>
              </a:solidFill>
            </a:endParaRPr>
          </a:p>
          <a:p>
            <a:pPr>
              <a:defRPr/>
            </a:pPr>
            <a:r>
              <a:rPr lang="en-CA" altLang="en-US" sz="3600"/>
              <a:t>The class is a combination of classroom hours and workplace hours.</a:t>
            </a:r>
          </a:p>
          <a:p>
            <a:pPr>
              <a:defRPr/>
            </a:pPr>
            <a:r>
              <a:rPr lang="en-CA" altLang="en-US" sz="3600"/>
              <a:t>Must have your own transportation. </a:t>
            </a:r>
          </a:p>
          <a:p>
            <a:pPr eaLnBrk="1" hangingPunct="1">
              <a:lnSpc>
                <a:spcPct val="90000"/>
              </a:lnSpc>
              <a:defRPr/>
            </a:pPr>
            <a:endParaRPr lang="en-US" altLang="en-US"/>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52673CD-7D6C-41D1-8565-A4D32506CED7}"/>
              </a:ext>
            </a:extLst>
          </p:cNvPr>
          <p:cNvSpPr>
            <a:spLocks noGrp="1"/>
          </p:cNvSpPr>
          <p:nvPr>
            <p:ph type="title"/>
          </p:nvPr>
        </p:nvSpPr>
        <p:spPr>
          <a:xfrm>
            <a:off x="250825" y="0"/>
            <a:ext cx="3384550" cy="6858000"/>
          </a:xfrm>
          <a:solidFill>
            <a:schemeClr val="tx2">
              <a:lumMod val="20000"/>
              <a:lumOff val="80000"/>
            </a:schemeClr>
          </a:solidFill>
        </p:spPr>
        <p:txBody>
          <a:bodyPr rtlCol="0">
            <a:normAutofit fontScale="90000"/>
          </a:bodyPr>
          <a:lstStyle/>
          <a:p>
            <a:pPr eaLnBrk="1" fontAlgn="auto" hangingPunct="1">
              <a:spcAft>
                <a:spcPts val="0"/>
              </a:spcAft>
              <a:defRPr/>
            </a:pPr>
            <a:r>
              <a:rPr lang="en-US" altLang="en-US" sz="4000" b="1">
                <a:latin typeface="Arial Rounded MT Bold"/>
              </a:rPr>
              <a:t>Feehan</a:t>
            </a:r>
            <a:br>
              <a:rPr lang="en-US" altLang="en-US" sz="4000" b="1">
                <a:latin typeface="Arial Rounded MT Bold" panose="020F0704030504030204" pitchFamily="34" charset="0"/>
              </a:rPr>
            </a:br>
            <a:r>
              <a:rPr lang="en-US" altLang="en-US" sz="4000" b="1">
                <a:latin typeface="Arial Rounded MT Bold"/>
              </a:rPr>
              <a:t>Construction </a:t>
            </a:r>
            <a:br>
              <a:rPr lang="en-US" altLang="en-US" sz="4000" b="1">
                <a:latin typeface="Arial Rounded MT Bold" panose="020F0704030504030204" pitchFamily="34" charset="0"/>
              </a:rPr>
            </a:br>
            <a:r>
              <a:rPr lang="en-US" altLang="en-US" sz="4000" b="1">
                <a:latin typeface="Arial Rounded MT Bold"/>
              </a:rPr>
              <a:t>Program</a:t>
            </a:r>
            <a:br>
              <a:rPr lang="en-US" altLang="en-US" sz="3200">
                <a:latin typeface="Arial Black" pitchFamily="34" charset="0"/>
              </a:rPr>
            </a:br>
            <a:br>
              <a:rPr lang="en-US" altLang="en-US" sz="3200">
                <a:latin typeface="Arial Black" pitchFamily="34" charset="0"/>
              </a:rPr>
            </a:br>
            <a:r>
              <a:rPr lang="en-US" altLang="en-US" sz="3200">
                <a:latin typeface="Arial Black"/>
              </a:rPr>
              <a:t>Sign up for a </a:t>
            </a:r>
            <a:r>
              <a:rPr lang="en-US" altLang="en-US" sz="3200" i="1">
                <a:highlight>
                  <a:srgbClr val="FFFF00"/>
                </a:highlight>
                <a:latin typeface="Arial Rounded MT Bold"/>
              </a:rPr>
              <a:t>Flex session </a:t>
            </a:r>
            <a:br>
              <a:rPr lang="en-US" altLang="en-US" sz="3200" i="1">
                <a:highlight>
                  <a:srgbClr val="FFFF00"/>
                </a:highlight>
                <a:latin typeface="Arial Rounded MT Bold"/>
              </a:rPr>
            </a:br>
            <a:r>
              <a:rPr lang="en-US" altLang="en-US" sz="3200" i="1">
                <a:highlight>
                  <a:srgbClr val="FFFF00"/>
                </a:highlight>
                <a:latin typeface="Arial Rounded MT Bold"/>
              </a:rPr>
              <a:t>Feb. 28th for more information.</a:t>
            </a:r>
            <a:br>
              <a:rPr lang="en-US" altLang="en-US" sz="3200" i="1">
                <a:highlight>
                  <a:srgbClr val="FFFF00"/>
                </a:highlight>
                <a:latin typeface="Arial Rounded MT Bold" panose="020F0704030504030204" pitchFamily="34" charset="0"/>
              </a:rPr>
            </a:br>
            <a:br>
              <a:rPr lang="en-US" altLang="en-US" sz="3200" i="1">
                <a:highlight>
                  <a:srgbClr val="FFFF00"/>
                </a:highlight>
                <a:latin typeface="Arial Rounded MT Bold" panose="020F0704030504030204" pitchFamily="34" charset="0"/>
              </a:rPr>
            </a:br>
            <a:r>
              <a:rPr lang="en-US" altLang="en-US" sz="3200" i="1">
                <a:latin typeface="Arial Rounded MT Bold"/>
              </a:rPr>
              <a:t>See a</a:t>
            </a:r>
            <a:br>
              <a:rPr lang="en-US" altLang="en-US" sz="3200" i="1">
                <a:latin typeface="Arial Rounded MT Bold" panose="020F0704030504030204" pitchFamily="34" charset="0"/>
              </a:rPr>
            </a:br>
            <a:r>
              <a:rPr lang="en-US" altLang="en-US" sz="3200" i="1">
                <a:latin typeface="Arial Rounded MT Bold"/>
              </a:rPr>
              <a:t>Counsellor </a:t>
            </a:r>
            <a:br>
              <a:rPr lang="en-US" altLang="en-US" sz="3200" i="1">
                <a:latin typeface="Arial Rounded MT Bold" panose="020F0704030504030204" pitchFamily="34" charset="0"/>
              </a:rPr>
            </a:br>
            <a:r>
              <a:rPr lang="en-US" altLang="en-US" sz="3200" i="1">
                <a:latin typeface="Arial Rounded MT Bold"/>
              </a:rPr>
              <a:t>for more</a:t>
            </a:r>
            <a:br>
              <a:rPr lang="en-US" altLang="en-US" sz="3200" i="1">
                <a:latin typeface="Arial Rounded MT Bold" panose="020F0704030504030204" pitchFamily="34" charset="0"/>
              </a:rPr>
            </a:br>
            <a:r>
              <a:rPr lang="en-US" altLang="en-US" sz="3200" i="1">
                <a:latin typeface="Arial Rounded MT Bold"/>
              </a:rPr>
              <a:t>information.</a:t>
            </a:r>
            <a:br>
              <a:rPr lang="en-US" altLang="en-US" sz="3200" i="1">
                <a:latin typeface="Arial Rounded MT Bold" panose="020F0704030504030204" pitchFamily="34" charset="0"/>
              </a:rPr>
            </a:br>
            <a:br>
              <a:rPr lang="en-US" altLang="en-US" sz="3200" i="1">
                <a:highlight>
                  <a:srgbClr val="FFFF00"/>
                </a:highlight>
                <a:latin typeface="Arial Rounded MT Bold" panose="020F0704030504030204" pitchFamily="34" charset="0"/>
              </a:rPr>
            </a:br>
            <a:endParaRPr lang="en-US" altLang="en-US" sz="3200" i="1">
              <a:highlight>
                <a:srgbClr val="FFFF00"/>
              </a:highlight>
              <a:latin typeface="Arial Rounded MT Bold" panose="020F0704030504030204" pitchFamily="34" charset="0"/>
            </a:endParaRPr>
          </a:p>
        </p:txBody>
      </p:sp>
      <p:sp>
        <p:nvSpPr>
          <p:cNvPr id="43011" name="Content Placeholder 2">
            <a:extLst>
              <a:ext uri="{FF2B5EF4-FFF2-40B4-BE49-F238E27FC236}">
                <a16:creationId xmlns:a16="http://schemas.microsoft.com/office/drawing/2014/main" id="{621950E1-EF7B-45B6-A139-1960CAA1C680}"/>
              </a:ext>
            </a:extLst>
          </p:cNvPr>
          <p:cNvSpPr>
            <a:spLocks noGrp="1"/>
          </p:cNvSpPr>
          <p:nvPr>
            <p:ph idx="1"/>
          </p:nvPr>
        </p:nvSpPr>
        <p:spPr>
          <a:xfrm>
            <a:off x="4787900" y="2492375"/>
            <a:ext cx="1460500" cy="2994025"/>
          </a:xfrm>
        </p:spPr>
        <p:txBody>
          <a:bodyPr/>
          <a:lstStyle/>
          <a:p>
            <a:pPr marL="0" indent="0" eaLnBrk="1" hangingPunct="1">
              <a:buFont typeface="Arial" panose="020B0604020202020204" pitchFamily="34" charset="0"/>
              <a:buNone/>
            </a:pPr>
            <a:endParaRPr lang="en-US" altLang="en-US">
              <a:latin typeface="Arial Black" panose="020B0A04020102020204" pitchFamily="34" charset="0"/>
            </a:endParaRPr>
          </a:p>
        </p:txBody>
      </p:sp>
      <p:pic>
        <p:nvPicPr>
          <p:cNvPr id="43012" name="Picture 4">
            <a:extLst>
              <a:ext uri="{FF2B5EF4-FFF2-40B4-BE49-F238E27FC236}">
                <a16:creationId xmlns:a16="http://schemas.microsoft.com/office/drawing/2014/main" id="{15C21F9E-53E1-4A5A-AF49-E191BFF5A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330200"/>
            <a:ext cx="4968875" cy="626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DB734A7-9534-4757-B6B0-18B4A457F3DB}"/>
              </a:ext>
            </a:extLst>
          </p:cNvPr>
          <p:cNvSpPr>
            <a:spLocks noGrp="1"/>
          </p:cNvSpPr>
          <p:nvPr>
            <p:ph type="title"/>
          </p:nvPr>
        </p:nvSpPr>
        <p:spPr>
          <a:xfrm>
            <a:off x="304800" y="239697"/>
            <a:ext cx="8382000" cy="1047565"/>
          </a:xfrm>
        </p:spPr>
        <p:txBody>
          <a:bodyPr/>
          <a:lstStyle/>
          <a:p>
            <a:pPr eaLnBrk="1" hangingPunct="1"/>
            <a:r>
              <a:rPr lang="en-US" altLang="en-US" b="1"/>
              <a:t>Band Students</a:t>
            </a:r>
          </a:p>
        </p:txBody>
      </p:sp>
      <p:sp>
        <p:nvSpPr>
          <p:cNvPr id="25603" name="Rectangle 3">
            <a:extLst>
              <a:ext uri="{FF2B5EF4-FFF2-40B4-BE49-F238E27FC236}">
                <a16:creationId xmlns:a16="http://schemas.microsoft.com/office/drawing/2014/main" id="{74B108C9-77B0-4CE7-85D4-E955FC1AC772}"/>
              </a:ext>
            </a:extLst>
          </p:cNvPr>
          <p:cNvSpPr>
            <a:spLocks noGrp="1" noChangeArrowheads="1"/>
          </p:cNvSpPr>
          <p:nvPr>
            <p:ph idx="1"/>
          </p:nvPr>
        </p:nvSpPr>
        <p:spPr>
          <a:xfrm>
            <a:off x="533400" y="1482570"/>
            <a:ext cx="7924800" cy="4962617"/>
          </a:xfrm>
        </p:spPr>
        <p:txBody>
          <a:bodyPr/>
          <a:lstStyle/>
          <a:p>
            <a:pPr marL="0" indent="0" eaLnBrk="1" hangingPunct="1">
              <a:buFont typeface="Arial" panose="020B0604020202020204" pitchFamily="34" charset="0"/>
              <a:buNone/>
              <a:defRPr/>
            </a:pPr>
            <a:r>
              <a:rPr lang="en-US" altLang="en-US" sz="2800" b="1">
                <a:cs typeface="Arial" panose="020B0604020202020204" pitchFamily="34" charset="0"/>
              </a:rPr>
              <a:t>Grade 10 Band is backed with Wellness 10: select BAN10N and BWE10N</a:t>
            </a:r>
            <a:endParaRPr lang="en-US" altLang="en-US" sz="2800" b="1">
              <a:solidFill>
                <a:schemeClr val="bg2"/>
              </a:solidFill>
              <a:cs typeface="Arial" panose="020B0604020202020204" pitchFamily="34" charset="0"/>
            </a:endParaRPr>
          </a:p>
          <a:p>
            <a:pPr eaLnBrk="1" hangingPunct="1">
              <a:defRPr/>
            </a:pPr>
            <a:endParaRPr lang="en-US" altLang="en-US" sz="2800" b="1">
              <a:solidFill>
                <a:schemeClr val="bg2"/>
              </a:solidFill>
              <a:cs typeface="Arial" panose="020B0604020202020204" pitchFamily="34" charset="0"/>
            </a:endParaRPr>
          </a:p>
          <a:p>
            <a:pPr marL="0" indent="0" eaLnBrk="1" hangingPunct="1">
              <a:buFont typeface="Arial" panose="020B0604020202020204" pitchFamily="34" charset="0"/>
              <a:buNone/>
              <a:defRPr/>
            </a:pPr>
            <a:r>
              <a:rPr lang="en-US" altLang="en-US" sz="2800" b="1">
                <a:cs typeface="Arial" panose="020B0604020202020204" pitchFamily="34" charset="0"/>
              </a:rPr>
              <a:t>Grade 11 and 12 Band is backed with Catholic Studies:</a:t>
            </a:r>
          </a:p>
          <a:p>
            <a:pPr eaLnBrk="1" hangingPunct="1">
              <a:defRPr/>
            </a:pPr>
            <a:r>
              <a:rPr lang="en-US" altLang="en-US" sz="2800" b="1">
                <a:cs typeface="Arial" panose="020B0604020202020204" pitchFamily="34" charset="0"/>
              </a:rPr>
              <a:t>for Grade 11, select BAN20N and CST20N </a:t>
            </a:r>
          </a:p>
          <a:p>
            <a:pPr eaLnBrk="1" hangingPunct="1">
              <a:defRPr/>
            </a:pPr>
            <a:r>
              <a:rPr lang="en-US" altLang="en-US" sz="2800" b="1">
                <a:cs typeface="Arial" panose="020B0604020202020204" pitchFamily="34" charset="0"/>
              </a:rPr>
              <a:t>for Grade 12, select and BAN30N and CST30N</a:t>
            </a:r>
          </a:p>
          <a:p>
            <a:pPr eaLnBrk="1" hangingPunct="1">
              <a:defRPr/>
            </a:pPr>
            <a:r>
              <a:rPr lang="en-US" altLang="en-US" sz="2800" b="1">
                <a:cs typeface="Arial" panose="020B0604020202020204" pitchFamily="34" charset="0"/>
              </a:rPr>
              <a:t>French Immersion students in Band will have a spare every second day</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A0DBD60-77A9-456F-868F-D379D012C704}"/>
              </a:ext>
            </a:extLst>
          </p:cNvPr>
          <p:cNvSpPr>
            <a:spLocks noGrp="1"/>
          </p:cNvSpPr>
          <p:nvPr>
            <p:ph type="title"/>
          </p:nvPr>
        </p:nvSpPr>
        <p:spPr>
          <a:xfrm>
            <a:off x="457200" y="381000"/>
            <a:ext cx="8229600" cy="914400"/>
          </a:xfrm>
        </p:spPr>
        <p:txBody>
          <a:bodyPr/>
          <a:lstStyle/>
          <a:p>
            <a:pPr eaLnBrk="1" hangingPunct="1"/>
            <a:r>
              <a:rPr lang="en-US" altLang="en-US" b="1"/>
              <a:t>Choral</a:t>
            </a:r>
          </a:p>
        </p:txBody>
      </p:sp>
      <p:sp>
        <p:nvSpPr>
          <p:cNvPr id="26627" name="Rectangle 3">
            <a:extLst>
              <a:ext uri="{FF2B5EF4-FFF2-40B4-BE49-F238E27FC236}">
                <a16:creationId xmlns:a16="http://schemas.microsoft.com/office/drawing/2014/main" id="{7168426F-D074-45D1-A578-8006F36159E4}"/>
              </a:ext>
            </a:extLst>
          </p:cNvPr>
          <p:cNvSpPr>
            <a:spLocks noGrp="1" noChangeArrowheads="1"/>
          </p:cNvSpPr>
          <p:nvPr>
            <p:ph idx="1"/>
          </p:nvPr>
        </p:nvSpPr>
        <p:spPr>
          <a:xfrm>
            <a:off x="457200" y="1219200"/>
            <a:ext cx="8229600" cy="5181600"/>
          </a:xfrm>
        </p:spPr>
        <p:txBody>
          <a:bodyPr/>
          <a:lstStyle/>
          <a:p>
            <a:pPr eaLnBrk="1" hangingPunct="1">
              <a:defRPr/>
            </a:pPr>
            <a:endParaRPr lang="en-US" altLang="en-US" sz="2800">
              <a:latin typeface="Arial Black" pitchFamily="34" charset="0"/>
            </a:endParaRPr>
          </a:p>
          <a:p>
            <a:pPr marL="0" indent="0" eaLnBrk="1" hangingPunct="1">
              <a:buFont typeface="Arial" panose="020B0604020202020204" pitchFamily="34" charset="0"/>
              <a:buNone/>
              <a:defRPr/>
            </a:pPr>
            <a:r>
              <a:rPr lang="en-US" altLang="en-US" sz="2800" b="1">
                <a:latin typeface="+mj-lt"/>
                <a:cs typeface="Arial"/>
              </a:rPr>
              <a:t>This is a year-long class that can be an 11</a:t>
            </a:r>
            <a:r>
              <a:rPr lang="en-US" altLang="en-US" sz="2800" b="1" baseline="30000">
                <a:latin typeface="+mj-lt"/>
                <a:cs typeface="Arial"/>
              </a:rPr>
              <a:t>th</a:t>
            </a:r>
            <a:r>
              <a:rPr lang="en-US" altLang="en-US" sz="2800" b="1">
                <a:latin typeface="+mj-lt"/>
                <a:cs typeface="Arial"/>
              </a:rPr>
              <a:t> credit.</a:t>
            </a:r>
          </a:p>
          <a:p>
            <a:pPr marL="0" indent="0" eaLnBrk="1" hangingPunct="1">
              <a:buFont typeface="Arial" panose="020B0604020202020204" pitchFamily="34" charset="0"/>
              <a:buNone/>
              <a:defRPr/>
            </a:pPr>
            <a:endParaRPr lang="en-US" altLang="en-US" sz="2800" b="1">
              <a:latin typeface="+mj-lt"/>
              <a:cs typeface="Arial" panose="020B0604020202020204" pitchFamily="34" charset="0"/>
            </a:endParaRPr>
          </a:p>
          <a:p>
            <a:pPr marL="0" indent="0" eaLnBrk="1" hangingPunct="1">
              <a:buFont typeface="Arial" panose="020B0604020202020204" pitchFamily="34" charset="0"/>
              <a:buNone/>
              <a:defRPr/>
            </a:pPr>
            <a:r>
              <a:rPr lang="en-US" altLang="en-US" sz="2800" b="1">
                <a:latin typeface="+mj-lt"/>
                <a:cs typeface="Arial" panose="020B0604020202020204" pitchFamily="34" charset="0"/>
              </a:rPr>
              <a:t>Choir meets 2 to 3 times a week in the mornings from 7:45 – 8:30.</a:t>
            </a:r>
          </a:p>
          <a:p>
            <a:pPr marL="0" indent="0" eaLnBrk="1" hangingPunct="1">
              <a:buFont typeface="Arial" panose="020B0604020202020204" pitchFamily="34" charset="0"/>
              <a:buNone/>
              <a:defRPr/>
            </a:pPr>
            <a:endParaRPr lang="en-US" altLang="en-US" sz="2800" b="1">
              <a:latin typeface="+mj-lt"/>
              <a:cs typeface="Arial" panose="020B0604020202020204" pitchFamily="34" charset="0"/>
            </a:endParaRPr>
          </a:p>
          <a:p>
            <a:pPr eaLnBrk="1" hangingPunct="1">
              <a:defRPr/>
            </a:pPr>
            <a:r>
              <a:rPr lang="en-US" altLang="en-US" sz="2800" b="1">
                <a:latin typeface="+mj-lt"/>
                <a:cs typeface="Arial" panose="020B0604020202020204" pitchFamily="34" charset="0"/>
              </a:rPr>
              <a:t>In Grade 10, select CHO10N</a:t>
            </a:r>
          </a:p>
          <a:p>
            <a:pPr eaLnBrk="1" hangingPunct="1">
              <a:defRPr/>
            </a:pPr>
            <a:r>
              <a:rPr lang="en-US" altLang="en-US" sz="2800" b="1">
                <a:latin typeface="+mj-lt"/>
                <a:cs typeface="Arial" panose="020B0604020202020204" pitchFamily="34" charset="0"/>
              </a:rPr>
              <a:t>In Grade 11, select CHO20N</a:t>
            </a:r>
          </a:p>
          <a:p>
            <a:pPr eaLnBrk="1" hangingPunct="1">
              <a:defRPr/>
            </a:pPr>
            <a:r>
              <a:rPr lang="en-US" altLang="en-US" sz="2800" b="1">
                <a:latin typeface="+mj-lt"/>
                <a:cs typeface="Arial" panose="020B0604020202020204" pitchFamily="34" charset="0"/>
              </a:rPr>
              <a:t>In Grade 12, select CHO30N</a:t>
            </a:r>
          </a:p>
          <a:p>
            <a:pPr eaLnBrk="1" hangingPunct="1">
              <a:defRPr/>
            </a:pPr>
            <a:endParaRPr lang="en-US" altLang="en-US" sz="2800">
              <a:latin typeface="Arial Black" pitchFamily="34"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ADC21-2F82-4FC8-8352-005E98EEF01A}"/>
              </a:ext>
            </a:extLst>
          </p:cNvPr>
          <p:cNvSpPr>
            <a:spLocks noGrp="1"/>
          </p:cNvSpPr>
          <p:nvPr>
            <p:ph type="title"/>
          </p:nvPr>
        </p:nvSpPr>
        <p:spPr/>
        <p:txBody>
          <a:bodyPr/>
          <a:lstStyle/>
          <a:p>
            <a:r>
              <a:rPr lang="en-US" b="1"/>
              <a:t>LAS Program</a:t>
            </a:r>
            <a:endParaRPr lang="en-CA" b="1"/>
          </a:p>
        </p:txBody>
      </p:sp>
      <p:sp>
        <p:nvSpPr>
          <p:cNvPr id="3" name="Content Placeholder 2">
            <a:extLst>
              <a:ext uri="{FF2B5EF4-FFF2-40B4-BE49-F238E27FC236}">
                <a16:creationId xmlns:a16="http://schemas.microsoft.com/office/drawing/2014/main" id="{C552B5C0-EED9-4731-A79F-6301807E9B75}"/>
              </a:ext>
            </a:extLst>
          </p:cNvPr>
          <p:cNvSpPr>
            <a:spLocks noGrp="1"/>
          </p:cNvSpPr>
          <p:nvPr>
            <p:ph idx="1"/>
          </p:nvPr>
        </p:nvSpPr>
        <p:spPr/>
        <p:txBody>
          <a:bodyPr/>
          <a:lstStyle/>
          <a:p>
            <a:pPr marL="0" indent="0">
              <a:buFont typeface="Arial" panose="020B0604020202020204" pitchFamily="34" charset="0"/>
              <a:buNone/>
              <a:defRPr/>
            </a:pPr>
            <a:endParaRPr lang="en-CA" altLang="en-US" i="1"/>
          </a:p>
          <a:p>
            <a:pPr>
              <a:defRPr/>
            </a:pPr>
            <a:r>
              <a:rPr lang="en-CA" altLang="en-US"/>
              <a:t>If you are currently in the LAS program</a:t>
            </a:r>
            <a:r>
              <a:rPr lang="en-US">
                <a:cs typeface="Arial" panose="020B0604020202020204" pitchFamily="34" charset="0"/>
              </a:rPr>
              <a:t>, you will complete course registration with your LAS teacher.</a:t>
            </a:r>
          </a:p>
          <a:p>
            <a:pPr>
              <a:defRPr/>
            </a:pPr>
            <a:endParaRPr lang="en-US">
              <a:cs typeface="Arial" panose="020B0604020202020204" pitchFamily="34" charset="0"/>
            </a:endParaRPr>
          </a:p>
          <a:p>
            <a:pPr marL="0" indent="0">
              <a:buNone/>
              <a:defRPr/>
            </a:pPr>
            <a:r>
              <a:rPr lang="en-US">
                <a:cs typeface="Arial" panose="020B0604020202020204" pitchFamily="34" charset="0"/>
              </a:rPr>
              <a:t> </a:t>
            </a:r>
            <a:endParaRPr lang="en-CA"/>
          </a:p>
        </p:txBody>
      </p:sp>
    </p:spTree>
    <p:extLst>
      <p:ext uri="{BB962C8B-B14F-4D97-AF65-F5344CB8AC3E}">
        <p14:creationId xmlns:p14="http://schemas.microsoft.com/office/powerpoint/2010/main" val="776196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ADC21-2F82-4FC8-8352-005E98EEF01A}"/>
              </a:ext>
            </a:extLst>
          </p:cNvPr>
          <p:cNvSpPr>
            <a:spLocks noGrp="1"/>
          </p:cNvSpPr>
          <p:nvPr>
            <p:ph type="title"/>
          </p:nvPr>
        </p:nvSpPr>
        <p:spPr/>
        <p:txBody>
          <a:bodyPr/>
          <a:lstStyle/>
          <a:p>
            <a:r>
              <a:rPr lang="en-US" b="1"/>
              <a:t>EAL Program</a:t>
            </a:r>
            <a:endParaRPr lang="en-CA" b="1"/>
          </a:p>
        </p:txBody>
      </p:sp>
      <p:sp>
        <p:nvSpPr>
          <p:cNvPr id="3" name="Content Placeholder 2">
            <a:extLst>
              <a:ext uri="{FF2B5EF4-FFF2-40B4-BE49-F238E27FC236}">
                <a16:creationId xmlns:a16="http://schemas.microsoft.com/office/drawing/2014/main" id="{C552B5C0-EED9-4731-A79F-6301807E9B75}"/>
              </a:ext>
            </a:extLst>
          </p:cNvPr>
          <p:cNvSpPr>
            <a:spLocks noGrp="1"/>
          </p:cNvSpPr>
          <p:nvPr>
            <p:ph idx="1"/>
          </p:nvPr>
        </p:nvSpPr>
        <p:spPr/>
        <p:txBody>
          <a:bodyPr/>
          <a:lstStyle/>
          <a:p>
            <a:pPr marL="0" indent="0">
              <a:buFont typeface="Arial" panose="020B0604020202020204" pitchFamily="34" charset="0"/>
              <a:buNone/>
              <a:defRPr/>
            </a:pPr>
            <a:endParaRPr lang="en-CA" altLang="en-US" i="1"/>
          </a:p>
          <a:p>
            <a:pPr>
              <a:defRPr/>
            </a:pPr>
            <a:r>
              <a:rPr lang="en-CA" altLang="en-US"/>
              <a:t>If you are currently in the EAL program</a:t>
            </a:r>
            <a:r>
              <a:rPr lang="en-US">
                <a:cs typeface="Arial" panose="020B0604020202020204" pitchFamily="34" charset="0"/>
              </a:rPr>
              <a:t>, you will complete course registration with your EAL teacher.</a:t>
            </a:r>
          </a:p>
          <a:p>
            <a:pPr>
              <a:defRPr/>
            </a:pPr>
            <a:endParaRPr lang="en-US">
              <a:cs typeface="Arial" panose="020B0604020202020204" pitchFamily="34" charset="0"/>
            </a:endParaRPr>
          </a:p>
          <a:p>
            <a:pPr marL="0" indent="0">
              <a:buNone/>
              <a:defRPr/>
            </a:pPr>
            <a:endParaRPr lang="en-CA"/>
          </a:p>
        </p:txBody>
      </p:sp>
    </p:spTree>
    <p:extLst>
      <p:ext uri="{BB962C8B-B14F-4D97-AF65-F5344CB8AC3E}">
        <p14:creationId xmlns:p14="http://schemas.microsoft.com/office/powerpoint/2010/main" val="1841914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149D7B5-ADFB-45B7-A73C-1376C91F9707}"/>
              </a:ext>
            </a:extLst>
          </p:cNvPr>
          <p:cNvSpPr>
            <a:spLocks noGrp="1"/>
          </p:cNvSpPr>
          <p:nvPr>
            <p:ph type="title"/>
          </p:nvPr>
        </p:nvSpPr>
        <p:spPr>
          <a:xfrm>
            <a:off x="533400" y="304800"/>
            <a:ext cx="8229600" cy="1143000"/>
          </a:xfrm>
        </p:spPr>
        <p:txBody>
          <a:bodyPr/>
          <a:lstStyle/>
          <a:p>
            <a:pPr eaLnBrk="1" hangingPunct="1"/>
            <a:r>
              <a:rPr lang="en-US" altLang="en-US" b="1"/>
              <a:t>Online Registration</a:t>
            </a:r>
          </a:p>
        </p:txBody>
      </p:sp>
      <p:sp>
        <p:nvSpPr>
          <p:cNvPr id="31747" name="Rectangle 3">
            <a:extLst>
              <a:ext uri="{FF2B5EF4-FFF2-40B4-BE49-F238E27FC236}">
                <a16:creationId xmlns:a16="http://schemas.microsoft.com/office/drawing/2014/main" id="{AC4839E4-A115-482B-8BF7-B089EB6F542E}"/>
              </a:ext>
            </a:extLst>
          </p:cNvPr>
          <p:cNvSpPr>
            <a:spLocks noGrp="1" noChangeArrowheads="1"/>
          </p:cNvSpPr>
          <p:nvPr>
            <p:ph idx="1"/>
          </p:nvPr>
        </p:nvSpPr>
        <p:spPr>
          <a:xfrm>
            <a:off x="457200" y="1600200"/>
            <a:ext cx="8229600" cy="4800600"/>
          </a:xfrm>
        </p:spPr>
        <p:txBody>
          <a:bodyPr/>
          <a:lstStyle/>
          <a:p>
            <a:pPr eaLnBrk="1" hangingPunct="1">
              <a:buFont typeface="Wingdings" pitchFamily="2" charset="2"/>
              <a:buChar char="§"/>
              <a:defRPr/>
            </a:pPr>
            <a:endParaRPr lang="en-US" sz="2800">
              <a:latin typeface="Arial Black" pitchFamily="34" charset="0"/>
            </a:endParaRPr>
          </a:p>
          <a:p>
            <a:pPr eaLnBrk="1" hangingPunct="1">
              <a:buFont typeface="Wingdings" pitchFamily="2" charset="2"/>
              <a:buChar char="§"/>
              <a:defRPr/>
            </a:pPr>
            <a:r>
              <a:rPr lang="en-US" sz="2800" b="1">
                <a:latin typeface="+mj-lt"/>
                <a:cs typeface="Arial" panose="020B0604020202020204" pitchFamily="34" charset="0"/>
              </a:rPr>
              <a:t>You will register through the MSS icon on the GSCS portal </a:t>
            </a:r>
          </a:p>
          <a:p>
            <a:pPr marL="0" indent="0" eaLnBrk="1" hangingPunct="1">
              <a:buNone/>
              <a:defRPr/>
            </a:pPr>
            <a:endParaRPr lang="en-US" sz="2800" b="1">
              <a:latin typeface="+mj-lt"/>
              <a:cs typeface="Arial" panose="020B0604020202020204" pitchFamily="34" charset="0"/>
            </a:endParaRPr>
          </a:p>
          <a:p>
            <a:pPr marL="0" indent="0" eaLnBrk="1" hangingPunct="1">
              <a:buNone/>
              <a:defRPr/>
            </a:pPr>
            <a:endParaRPr lang="en-US" sz="2800" b="1">
              <a:latin typeface="+mj-lt"/>
              <a:cs typeface="Arial" panose="020B0604020202020204" pitchFamily="34" charset="0"/>
            </a:endParaRPr>
          </a:p>
          <a:p>
            <a:pPr eaLnBrk="1" hangingPunct="1">
              <a:buFont typeface="Wingdings" pitchFamily="2" charset="2"/>
              <a:buChar char="§"/>
              <a:defRPr/>
            </a:pPr>
            <a:r>
              <a:rPr lang="en-US" sz="2800" b="1">
                <a:latin typeface="+mj-lt"/>
                <a:cs typeface="Arial" panose="020B0604020202020204" pitchFamily="34" charset="0"/>
              </a:rPr>
              <a:t>Go to our school website for the power point, registration handbook, registration form and instructions:</a:t>
            </a:r>
          </a:p>
          <a:p>
            <a:pPr marL="0" indent="0" eaLnBrk="1" hangingPunct="1">
              <a:buFont typeface="Arial" panose="020B0604020202020204" pitchFamily="34" charset="0"/>
              <a:buNone/>
              <a:defRPr/>
            </a:pPr>
            <a:r>
              <a:rPr lang="en-US" sz="2800" b="1">
                <a:latin typeface="Arial" panose="020B0604020202020204" pitchFamily="34" charset="0"/>
                <a:cs typeface="Arial" panose="020B0604020202020204" pitchFamily="34" charset="0"/>
              </a:rPr>
              <a:t>	        </a:t>
            </a:r>
            <a:r>
              <a:rPr lang="en-US" sz="2800" b="1">
                <a:latin typeface="Arial" panose="020B0604020202020204" pitchFamily="34" charset="0"/>
                <a:cs typeface="Arial" panose="020B0604020202020204" pitchFamily="34" charset="0"/>
                <a:hlinkClick r:id="rId2"/>
              </a:rPr>
              <a:t>https://www.gscs.ca/jos</a:t>
            </a:r>
            <a:endParaRPr lang="en-US" sz="2800" b="1">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sz="2800" b="1">
              <a:latin typeface="Arial" panose="020B0604020202020204" pitchFamily="34" charset="0"/>
              <a:cs typeface="Arial" panose="020B0604020202020204" pitchFamily="34" charset="0"/>
            </a:endParaRPr>
          </a:p>
          <a:p>
            <a:pPr eaLnBrk="1" hangingPunct="1">
              <a:buFont typeface="Wingdings" pitchFamily="2" charset="2"/>
              <a:buChar char="§"/>
              <a:defRPr/>
            </a:pPr>
            <a:endParaRPr lang="en-US" sz="2800">
              <a:latin typeface="Arial Black" pitchFamily="34" charset="0"/>
            </a:endParaRPr>
          </a:p>
          <a:p>
            <a:pPr marL="0" indent="0" eaLnBrk="1" hangingPunct="1">
              <a:buFont typeface="Arial" panose="020B0604020202020204" pitchFamily="34" charset="0"/>
              <a:buNone/>
              <a:defRPr/>
            </a:pPr>
            <a:endParaRPr lang="en-US" sz="2800">
              <a:latin typeface="Arial Black" pitchFamily="34" charset="0"/>
            </a:endParaRPr>
          </a:p>
        </p:txBody>
      </p:sp>
      <p:pic>
        <p:nvPicPr>
          <p:cNvPr id="4" name="Picture 3">
            <a:extLst>
              <a:ext uri="{FF2B5EF4-FFF2-40B4-BE49-F238E27FC236}">
                <a16:creationId xmlns:a16="http://schemas.microsoft.com/office/drawing/2014/main" id="{6B631E7E-8C02-4786-B548-F060464498D8}"/>
              </a:ext>
            </a:extLst>
          </p:cNvPr>
          <p:cNvPicPr>
            <a:picLocks noChangeAspect="1"/>
          </p:cNvPicPr>
          <p:nvPr/>
        </p:nvPicPr>
        <p:blipFill>
          <a:blip r:embed="rId3"/>
          <a:stretch>
            <a:fillRect/>
          </a:stretch>
        </p:blipFill>
        <p:spPr>
          <a:xfrm>
            <a:off x="2803818" y="2804278"/>
            <a:ext cx="1395320" cy="1279450"/>
          </a:xfrm>
          <a:prstGeom prst="rect">
            <a:avLst/>
          </a:prstGeom>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9735-F202-5BCC-0F28-7F740C04D3E5}"/>
              </a:ext>
            </a:extLst>
          </p:cNvPr>
          <p:cNvSpPr>
            <a:spLocks noGrp="1"/>
          </p:cNvSpPr>
          <p:nvPr>
            <p:ph type="title"/>
          </p:nvPr>
        </p:nvSpPr>
        <p:spPr/>
        <p:txBody>
          <a:bodyPr/>
          <a:lstStyle/>
          <a:p>
            <a:r>
              <a:rPr lang="en-CA"/>
              <a:t>Note:</a:t>
            </a:r>
          </a:p>
        </p:txBody>
      </p:sp>
      <p:sp>
        <p:nvSpPr>
          <p:cNvPr id="3" name="Content Placeholder 2">
            <a:extLst>
              <a:ext uri="{FF2B5EF4-FFF2-40B4-BE49-F238E27FC236}">
                <a16:creationId xmlns:a16="http://schemas.microsoft.com/office/drawing/2014/main" id="{F470EEDD-F1F0-9B9D-9C91-574CDAE14A84}"/>
              </a:ext>
            </a:extLst>
          </p:cNvPr>
          <p:cNvSpPr>
            <a:spLocks noGrp="1"/>
          </p:cNvSpPr>
          <p:nvPr>
            <p:ph idx="1"/>
          </p:nvPr>
        </p:nvSpPr>
        <p:spPr/>
        <p:txBody>
          <a:bodyPr/>
          <a:lstStyle/>
          <a:p>
            <a:endParaRPr lang="en-CA"/>
          </a:p>
          <a:p>
            <a:r>
              <a:rPr lang="en-CA"/>
              <a:t>Discuss your choices with your family</a:t>
            </a:r>
          </a:p>
          <a:p>
            <a:r>
              <a:rPr lang="en-CA"/>
              <a:t>Do your research for the requirements for post-secondary/career choices</a:t>
            </a:r>
          </a:p>
          <a:p>
            <a:r>
              <a:rPr lang="en-CA">
                <a:solidFill>
                  <a:srgbClr val="FF0000"/>
                </a:solidFill>
              </a:rPr>
              <a:t>Your course selections need to be verified and finalized by May 31</a:t>
            </a:r>
          </a:p>
          <a:p>
            <a:r>
              <a:rPr lang="en-CA"/>
              <a:t>Timetable changes will not be made in the fall</a:t>
            </a:r>
          </a:p>
        </p:txBody>
      </p:sp>
    </p:spTree>
    <p:extLst>
      <p:ext uri="{BB962C8B-B14F-4D97-AF65-F5344CB8AC3E}">
        <p14:creationId xmlns:p14="http://schemas.microsoft.com/office/powerpoint/2010/main" val="223859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06573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4465335"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B925365-E07F-4362-806E-156F8EEECDED}"/>
              </a:ext>
            </a:extLst>
          </p:cNvPr>
          <p:cNvSpPr txBox="1"/>
          <p:nvPr/>
        </p:nvSpPr>
        <p:spPr>
          <a:xfrm>
            <a:off x="645068" y="-133259"/>
            <a:ext cx="2907792" cy="2249424"/>
          </a:xfrm>
          <a:prstGeom prst="rect">
            <a:avLst/>
          </a:prstGeom>
        </p:spPr>
        <p:txBody>
          <a:bodyPr vert="horz" lIns="91440" tIns="45720" rIns="91440" bIns="45720" rtlCol="0" anchor="b">
            <a:normAutofit/>
          </a:bodyPr>
          <a:lstStyle/>
          <a:p>
            <a:pPr eaLnBrk="1" hangingPunct="1">
              <a:lnSpc>
                <a:spcPct val="90000"/>
              </a:lnSpc>
              <a:spcAft>
                <a:spcPts val="600"/>
              </a:spcAft>
            </a:pPr>
            <a:r>
              <a:rPr lang="en-US" sz="2900">
                <a:solidFill>
                  <a:schemeClr val="tx1"/>
                </a:solidFill>
                <a:latin typeface="+mj-lt"/>
                <a:ea typeface="+mj-ea"/>
                <a:cs typeface="+mj-cs"/>
              </a:rPr>
              <a:t>On your GSCS Portal, Look for </a:t>
            </a:r>
          </a:p>
          <a:p>
            <a:pPr eaLnBrk="1" hangingPunct="1">
              <a:lnSpc>
                <a:spcPct val="90000"/>
              </a:lnSpc>
              <a:spcAft>
                <a:spcPts val="600"/>
              </a:spcAft>
            </a:pPr>
            <a:r>
              <a:rPr lang="en-US" sz="2900">
                <a:solidFill>
                  <a:schemeClr val="tx1"/>
                </a:solidFill>
                <a:latin typeface="+mj-lt"/>
                <a:ea typeface="+mj-ea"/>
                <a:cs typeface="+mj-cs"/>
              </a:rPr>
              <a:t>the Counsellor Connection Tile.</a:t>
            </a:r>
          </a:p>
        </p:txBody>
      </p:sp>
      <p:pic>
        <p:nvPicPr>
          <p:cNvPr id="4" name="Picture 3">
            <a:extLst>
              <a:ext uri="{FF2B5EF4-FFF2-40B4-BE49-F238E27FC236}">
                <a16:creationId xmlns:a16="http://schemas.microsoft.com/office/drawing/2014/main" id="{BC43CAA6-AC74-4F2F-9808-6773811FF1CE}"/>
              </a:ext>
            </a:extLst>
          </p:cNvPr>
          <p:cNvPicPr>
            <a:picLocks noChangeAspect="1"/>
          </p:cNvPicPr>
          <p:nvPr/>
        </p:nvPicPr>
        <p:blipFill>
          <a:blip r:embed="rId2"/>
          <a:stretch>
            <a:fillRect/>
          </a:stretch>
        </p:blipFill>
        <p:spPr>
          <a:xfrm>
            <a:off x="5436524" y="188058"/>
            <a:ext cx="2499063" cy="2173741"/>
          </a:xfrm>
          <a:prstGeom prst="rect">
            <a:avLst/>
          </a:prstGeom>
        </p:spPr>
      </p:pic>
      <p:pic>
        <p:nvPicPr>
          <p:cNvPr id="8" name="Picture 7">
            <a:extLst>
              <a:ext uri="{FF2B5EF4-FFF2-40B4-BE49-F238E27FC236}">
                <a16:creationId xmlns:a16="http://schemas.microsoft.com/office/drawing/2014/main" id="{D6890859-68C5-48FB-A798-79131493797E}"/>
              </a:ext>
            </a:extLst>
          </p:cNvPr>
          <p:cNvPicPr>
            <a:picLocks noChangeAspect="1"/>
          </p:cNvPicPr>
          <p:nvPr/>
        </p:nvPicPr>
        <p:blipFill>
          <a:blip r:embed="rId3"/>
          <a:stretch>
            <a:fillRect/>
          </a:stretch>
        </p:blipFill>
        <p:spPr>
          <a:xfrm>
            <a:off x="1708028" y="3514524"/>
            <a:ext cx="6715420" cy="3005149"/>
          </a:xfrm>
          <a:prstGeom prst="rect">
            <a:avLst/>
          </a:prstGeom>
        </p:spPr>
      </p:pic>
      <p:pic>
        <p:nvPicPr>
          <p:cNvPr id="10" name="Picture 9">
            <a:extLst>
              <a:ext uri="{FF2B5EF4-FFF2-40B4-BE49-F238E27FC236}">
                <a16:creationId xmlns:a16="http://schemas.microsoft.com/office/drawing/2014/main" id="{9A910A89-7F7E-47CC-856C-FD09CD590AA7}"/>
              </a:ext>
            </a:extLst>
          </p:cNvPr>
          <p:cNvPicPr>
            <a:picLocks noChangeAspect="1"/>
          </p:cNvPicPr>
          <p:nvPr/>
        </p:nvPicPr>
        <p:blipFill>
          <a:blip r:embed="rId4"/>
          <a:stretch>
            <a:fillRect/>
          </a:stretch>
        </p:blipFill>
        <p:spPr>
          <a:xfrm>
            <a:off x="193537" y="2649102"/>
            <a:ext cx="9144000" cy="694375"/>
          </a:xfrm>
          <a:prstGeom prst="rect">
            <a:avLst/>
          </a:prstGeom>
        </p:spPr>
      </p:pic>
      <p:cxnSp>
        <p:nvCxnSpPr>
          <p:cNvPr id="12" name="Straight Arrow Connector 11">
            <a:extLst>
              <a:ext uri="{FF2B5EF4-FFF2-40B4-BE49-F238E27FC236}">
                <a16:creationId xmlns:a16="http://schemas.microsoft.com/office/drawing/2014/main" id="{9EFC1703-A4F7-4B18-991A-AB221B0E79EA}"/>
              </a:ext>
            </a:extLst>
          </p:cNvPr>
          <p:cNvCxnSpPr/>
          <p:nvPr/>
        </p:nvCxnSpPr>
        <p:spPr>
          <a:xfrm>
            <a:off x="3391593" y="1396538"/>
            <a:ext cx="19036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218563"/>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660CC9C-46CD-4969-AFCF-655D6AF689E4}"/>
              </a:ext>
            </a:extLst>
          </p:cNvPr>
          <p:cNvSpPr>
            <a:spLocks noGrp="1"/>
          </p:cNvSpPr>
          <p:nvPr>
            <p:ph type="body" sz="half" idx="1"/>
          </p:nvPr>
        </p:nvSpPr>
        <p:spPr>
          <a:xfrm>
            <a:off x="457200" y="381000"/>
            <a:ext cx="8077200" cy="6096000"/>
          </a:xfrm>
        </p:spPr>
        <p:txBody>
          <a:bodyPr/>
          <a:lstStyle/>
          <a:p>
            <a:pPr algn="ctr" eaLnBrk="1" hangingPunct="1">
              <a:buFont typeface="Wingdings" panose="05000000000000000000" pitchFamily="2" charset="2"/>
              <a:buNone/>
            </a:pPr>
            <a:r>
              <a:rPr lang="en-US" altLang="en-US" sz="2800">
                <a:solidFill>
                  <a:schemeClr val="bg2"/>
                </a:solidFill>
                <a:latin typeface="Arial" panose="020B0604020202020204" pitchFamily="34" charset="0"/>
                <a:cs typeface="Arial" panose="020B0604020202020204" pitchFamily="34" charset="0"/>
              </a:rPr>
              <a:t>   </a:t>
            </a:r>
            <a:r>
              <a:rPr lang="en-US" altLang="en-US" sz="3600" b="1">
                <a:latin typeface="+mj-lt"/>
                <a:cs typeface="Arial" panose="020B0604020202020204" pitchFamily="34" charset="0"/>
              </a:rPr>
              <a:t>If you have any questions, please speak to </a:t>
            </a:r>
          </a:p>
          <a:p>
            <a:pPr algn="ctr" eaLnBrk="1" hangingPunct="1">
              <a:buFont typeface="Wingdings" panose="05000000000000000000" pitchFamily="2" charset="2"/>
              <a:buNone/>
            </a:pPr>
            <a:r>
              <a:rPr lang="en-US" altLang="en-US" sz="3600" b="1">
                <a:latin typeface="+mj-lt"/>
                <a:cs typeface="Arial" panose="020B0604020202020204" pitchFamily="34" charset="0"/>
              </a:rPr>
              <a:t>a Counsellor or Administrator.</a:t>
            </a:r>
          </a:p>
          <a:p>
            <a:pPr algn="ctr" eaLnBrk="1" hangingPunct="1">
              <a:buFont typeface="Wingdings" panose="05000000000000000000" pitchFamily="2" charset="2"/>
              <a:buNone/>
            </a:pPr>
            <a:endParaRPr lang="en-US" altLang="en-US" sz="3600">
              <a:latin typeface="+mj-lt"/>
              <a:cs typeface="Arial" panose="020B0604020202020204" pitchFamily="34" charset="0"/>
            </a:endParaRPr>
          </a:p>
          <a:p>
            <a:pPr algn="ctr" eaLnBrk="1" hangingPunct="1">
              <a:buFont typeface="Wingdings" panose="05000000000000000000" pitchFamily="2" charset="2"/>
              <a:buNone/>
            </a:pPr>
            <a:r>
              <a:rPr lang="en-US" altLang="en-US" sz="3600" b="1">
                <a:latin typeface="+mj-lt"/>
                <a:cs typeface="Arial" panose="020B0604020202020204" pitchFamily="34" charset="0"/>
              </a:rPr>
              <a:t>Registration deadline is </a:t>
            </a:r>
            <a:r>
              <a:rPr lang="en-US" altLang="en-US" sz="3600" b="1">
                <a:solidFill>
                  <a:srgbClr val="FF0000"/>
                </a:solidFill>
                <a:latin typeface="+mj-lt"/>
                <a:cs typeface="Arial" panose="020B0604020202020204" pitchFamily="34" charset="0"/>
              </a:rPr>
              <a:t>Sunday, March 12 at midnight</a:t>
            </a:r>
            <a:r>
              <a:rPr lang="en-US" altLang="en-US" sz="3600" b="1">
                <a:latin typeface="+mj-lt"/>
                <a:cs typeface="Arial" panose="020B0604020202020204" pitchFamily="34" charset="0"/>
              </a:rPr>
              <a:t>.</a:t>
            </a:r>
          </a:p>
          <a:p>
            <a:pPr algn="ctr" eaLnBrk="1" hangingPunct="1">
              <a:buFont typeface="Arial" panose="020B0604020202020204" pitchFamily="34" charset="0"/>
              <a:buNone/>
            </a:pPr>
            <a:endParaRPr lang="en-US" altLang="en-US" sz="2800" b="1">
              <a:cs typeface="Arial" panose="020B0604020202020204" pitchFamily="34" charset="0"/>
            </a:endParaRPr>
          </a:p>
          <a:p>
            <a:pPr algn="ctr" eaLnBrk="1" hangingPunct="1">
              <a:buFont typeface="Wingdings" panose="05000000000000000000" pitchFamily="2" charset="2"/>
              <a:buNone/>
            </a:pPr>
            <a:endParaRPr lang="en-US" altLang="en-US" sz="2800">
              <a:latin typeface="Arial Black" panose="020B0A04020102020204" pitchFamily="34" charset="0"/>
            </a:endParaRPr>
          </a:p>
          <a:p>
            <a:pPr algn="ctr" eaLnBrk="1" hangingPunct="1">
              <a:buFont typeface="Wingdings" panose="05000000000000000000" pitchFamily="2" charset="2"/>
              <a:buNone/>
            </a:pPr>
            <a:endParaRPr lang="en-US" altLang="en-US" sz="2800">
              <a:latin typeface="TimelessTLig"/>
            </a:endParaRPr>
          </a:p>
          <a:p>
            <a:pPr algn="ctr" eaLnBrk="1" hangingPunct="1">
              <a:buFont typeface="Wingdings" panose="05000000000000000000" pitchFamily="2" charset="2"/>
              <a:buNone/>
            </a:pPr>
            <a:endParaRPr lang="en-US" altLang="en-US" sz="2800" b="1">
              <a:latin typeface="TimelessTLig"/>
            </a:endParaRPr>
          </a:p>
        </p:txBody>
      </p:sp>
      <p:pic>
        <p:nvPicPr>
          <p:cNvPr id="52227" name="Picture 2">
            <a:extLst>
              <a:ext uri="{FF2B5EF4-FFF2-40B4-BE49-F238E27FC236}">
                <a16:creationId xmlns:a16="http://schemas.microsoft.com/office/drawing/2014/main" id="{EF4CFB44-4BDD-4673-A174-784BEDCBD4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438650"/>
            <a:ext cx="1828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dissolve">
                                      <p:cBhvr>
                                        <p:cTn id="7" dur="500"/>
                                        <p:tgtEl>
                                          <p:spTgt spid="45058">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5058">
                                            <p:txEl>
                                              <p:pRg st="1" end="1"/>
                                            </p:txEl>
                                          </p:spTgt>
                                        </p:tgtEl>
                                        <p:attrNameLst>
                                          <p:attrName>style.visibility</p:attrName>
                                        </p:attrNameLst>
                                      </p:cBhvr>
                                      <p:to>
                                        <p:strVal val="visible"/>
                                      </p:to>
                                    </p:set>
                                    <p:animEffect transition="in" filter="dissolve">
                                      <p:cBhvr>
                                        <p:cTn id="11" dur="500"/>
                                        <p:tgtEl>
                                          <p:spTgt spid="45058">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5058">
                                            <p:txEl>
                                              <p:pRg st="3" end="3"/>
                                            </p:txEl>
                                          </p:spTgt>
                                        </p:tgtEl>
                                        <p:attrNameLst>
                                          <p:attrName>style.visibility</p:attrName>
                                        </p:attrNameLst>
                                      </p:cBhvr>
                                      <p:to>
                                        <p:strVal val="visible"/>
                                      </p:to>
                                    </p:set>
                                    <p:animEffect transition="in" filter="dissolve">
                                      <p:cBhvr>
                                        <p:cTn id="16" dur="500"/>
                                        <p:tgtEl>
                                          <p:spTgt spid="450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B4F794-F439-C765-D07B-8FF5BA263C48}"/>
              </a:ext>
            </a:extLst>
          </p:cNvPr>
          <p:cNvSpPr/>
          <p:nvPr/>
        </p:nvSpPr>
        <p:spPr>
          <a:xfrm>
            <a:off x="0" y="4610101"/>
            <a:ext cx="9144000" cy="140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8">
              <a:defRPr/>
            </a:pPr>
            <a:endParaRPr lang="en-CA" sz="900">
              <a:solidFill>
                <a:prstClr val="white"/>
              </a:solidFill>
              <a:latin typeface="Calibri"/>
            </a:endParaRPr>
          </a:p>
        </p:txBody>
      </p:sp>
      <p:pic>
        <p:nvPicPr>
          <p:cNvPr id="2" name="Picture 2"/>
          <p:cNvPicPr>
            <a:picLocks noChangeAspect="1"/>
          </p:cNvPicPr>
          <p:nvPr/>
        </p:nvPicPr>
        <p:blipFill>
          <a:blip r:embed="rId2"/>
          <a:srcRect/>
          <a:stretch>
            <a:fillRect/>
          </a:stretch>
        </p:blipFill>
        <p:spPr>
          <a:xfrm>
            <a:off x="3276600" y="1066801"/>
            <a:ext cx="2091510" cy="675819"/>
          </a:xfrm>
          <a:prstGeom prst="rect">
            <a:avLst/>
          </a:prstGeom>
        </p:spPr>
      </p:pic>
      <p:sp>
        <p:nvSpPr>
          <p:cNvPr id="3" name="Title 1">
            <a:extLst>
              <a:ext uri="{FF2B5EF4-FFF2-40B4-BE49-F238E27FC236}">
                <a16:creationId xmlns:a16="http://schemas.microsoft.com/office/drawing/2014/main" id="{BF87BACB-CD04-219E-134A-33499C5398A3}"/>
              </a:ext>
            </a:extLst>
          </p:cNvPr>
          <p:cNvSpPr txBox="1">
            <a:spLocks/>
          </p:cNvSpPr>
          <p:nvPr/>
        </p:nvSpPr>
        <p:spPr>
          <a:xfrm>
            <a:off x="1943100" y="2140018"/>
            <a:ext cx="52578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8">
              <a:defRPr/>
            </a:pPr>
            <a:r>
              <a:rPr lang="en-US" sz="3000">
                <a:solidFill>
                  <a:prstClr val="white"/>
                </a:solidFill>
                <a:latin typeface="Century Gothic" panose="020B0502020202020204" pitchFamily="34" charset="0"/>
                <a:cs typeface="Cavolini" panose="03000502040302020204" pitchFamily="66" charset="0"/>
              </a:rPr>
              <a:t>What does the SIEC do?</a:t>
            </a:r>
            <a:endParaRPr lang="en-CA" sz="2700">
              <a:solidFill>
                <a:prstClr val="white"/>
              </a:solidFill>
              <a:latin typeface="Century Gothic" panose="020B0502020202020204" pitchFamily="34" charset="0"/>
              <a:cs typeface="Cavolini" panose="03000502040302020204" pitchFamily="66" charset="0"/>
            </a:endParaRPr>
          </a:p>
        </p:txBody>
      </p:sp>
      <p:sp>
        <p:nvSpPr>
          <p:cNvPr id="4" name="Content Placeholder 2">
            <a:extLst>
              <a:ext uri="{FF2B5EF4-FFF2-40B4-BE49-F238E27FC236}">
                <a16:creationId xmlns:a16="http://schemas.microsoft.com/office/drawing/2014/main" id="{D666AA4C-4F1A-E2A7-B5B8-E34DBCE8238C}"/>
              </a:ext>
            </a:extLst>
          </p:cNvPr>
          <p:cNvSpPr txBox="1">
            <a:spLocks/>
          </p:cNvSpPr>
          <p:nvPr/>
        </p:nvSpPr>
        <p:spPr>
          <a:xfrm>
            <a:off x="684019" y="2896162"/>
            <a:ext cx="7810500" cy="12365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8">
              <a:buNone/>
              <a:defRPr/>
            </a:pPr>
            <a:r>
              <a:rPr lang="en-US" sz="2101">
                <a:solidFill>
                  <a:prstClr val="white"/>
                </a:solidFill>
                <a:latin typeface="Century Gothic" panose="020B0502020202020204" pitchFamily="34" charset="0"/>
                <a:cs typeface="Cavolini" panose="03000502040302020204" pitchFamily="66" charset="0"/>
              </a:rPr>
              <a:t>Our mandate is to provide career development and discovery opportunities for youth, educators, and career practitioners through customized programming</a:t>
            </a:r>
          </a:p>
        </p:txBody>
      </p:sp>
      <p:pic>
        <p:nvPicPr>
          <p:cNvPr id="7" name="Picture 6">
            <a:extLst>
              <a:ext uri="{FF2B5EF4-FFF2-40B4-BE49-F238E27FC236}">
                <a16:creationId xmlns:a16="http://schemas.microsoft.com/office/drawing/2014/main" id="{656B799F-0887-6549-C2AB-0E7C379EDB9E}"/>
              </a:ext>
            </a:extLst>
          </p:cNvPr>
          <p:cNvPicPr>
            <a:picLocks noChangeAspect="1"/>
          </p:cNvPicPr>
          <p:nvPr/>
        </p:nvPicPr>
        <p:blipFill>
          <a:blip r:embed="rId3"/>
          <a:stretch>
            <a:fillRect/>
          </a:stretch>
        </p:blipFill>
        <p:spPr>
          <a:xfrm>
            <a:off x="98011" y="4824807"/>
            <a:ext cx="1620672" cy="365564"/>
          </a:xfrm>
          <a:prstGeom prst="rect">
            <a:avLst/>
          </a:prstGeom>
        </p:spPr>
      </p:pic>
      <p:pic>
        <p:nvPicPr>
          <p:cNvPr id="8" name="Picture 7">
            <a:extLst>
              <a:ext uri="{FF2B5EF4-FFF2-40B4-BE49-F238E27FC236}">
                <a16:creationId xmlns:a16="http://schemas.microsoft.com/office/drawing/2014/main" id="{EB4376AB-4666-89E4-E06F-90E985D35326}"/>
              </a:ext>
            </a:extLst>
          </p:cNvPr>
          <p:cNvPicPr>
            <a:picLocks noChangeAspect="1"/>
          </p:cNvPicPr>
          <p:nvPr/>
        </p:nvPicPr>
        <p:blipFill>
          <a:blip r:embed="rId4"/>
          <a:stretch>
            <a:fillRect/>
          </a:stretch>
        </p:blipFill>
        <p:spPr>
          <a:xfrm>
            <a:off x="7684650" y="5365612"/>
            <a:ext cx="1306950" cy="544562"/>
          </a:xfrm>
          <a:prstGeom prst="rect">
            <a:avLst/>
          </a:prstGeom>
        </p:spPr>
      </p:pic>
      <p:pic>
        <p:nvPicPr>
          <p:cNvPr id="9" name="Picture 8">
            <a:extLst>
              <a:ext uri="{FF2B5EF4-FFF2-40B4-BE49-F238E27FC236}">
                <a16:creationId xmlns:a16="http://schemas.microsoft.com/office/drawing/2014/main" id="{4070CA59-AD39-B180-D335-08473936B8AC}"/>
              </a:ext>
            </a:extLst>
          </p:cNvPr>
          <p:cNvPicPr>
            <a:picLocks noChangeAspect="1"/>
          </p:cNvPicPr>
          <p:nvPr/>
        </p:nvPicPr>
        <p:blipFill>
          <a:blip r:embed="rId5"/>
          <a:stretch>
            <a:fillRect/>
          </a:stretch>
        </p:blipFill>
        <p:spPr>
          <a:xfrm>
            <a:off x="3583543" y="4716302"/>
            <a:ext cx="2191702" cy="643184"/>
          </a:xfrm>
          <a:prstGeom prst="rect">
            <a:avLst/>
          </a:prstGeom>
        </p:spPr>
      </p:pic>
      <p:pic>
        <p:nvPicPr>
          <p:cNvPr id="13" name="Picture 12" descr="A green and white logo&#10;&#10;Description automatically generated with low confidence">
            <a:extLst>
              <a:ext uri="{FF2B5EF4-FFF2-40B4-BE49-F238E27FC236}">
                <a16:creationId xmlns:a16="http://schemas.microsoft.com/office/drawing/2014/main" id="{B2098183-FC6E-9DED-C398-B109AC43C2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2094" y="5519626"/>
            <a:ext cx="2054352" cy="408816"/>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C4AE8CFA-F64C-413F-2B4E-38E501A1DC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4150" y="4840185"/>
            <a:ext cx="1265337" cy="395417"/>
          </a:xfrm>
          <a:prstGeom prst="rect">
            <a:avLst/>
          </a:prstGeom>
        </p:spPr>
      </p:pic>
      <p:pic>
        <p:nvPicPr>
          <p:cNvPr id="17" name="Picture 16" descr="Logo, company name&#10;&#10;Description automatically generated">
            <a:extLst>
              <a:ext uri="{FF2B5EF4-FFF2-40B4-BE49-F238E27FC236}">
                <a16:creationId xmlns:a16="http://schemas.microsoft.com/office/drawing/2014/main" id="{8F04DB44-A9BE-A7DB-FFF9-13AAB2D59D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1870" y="5519380"/>
            <a:ext cx="1469898" cy="377230"/>
          </a:xfrm>
          <a:prstGeom prst="rect">
            <a:avLst/>
          </a:prstGeom>
        </p:spPr>
      </p:pic>
      <p:pic>
        <p:nvPicPr>
          <p:cNvPr id="19" name="Picture 18">
            <a:extLst>
              <a:ext uri="{FF2B5EF4-FFF2-40B4-BE49-F238E27FC236}">
                <a16:creationId xmlns:a16="http://schemas.microsoft.com/office/drawing/2014/main" id="{82F0E4D3-43D5-E8B1-6DD0-C6609165E15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28909" y="4994406"/>
            <a:ext cx="1391250" cy="1250630"/>
          </a:xfrm>
          <a:prstGeom prst="rect">
            <a:avLst/>
          </a:prstGeom>
        </p:spPr>
      </p:pic>
      <p:pic>
        <p:nvPicPr>
          <p:cNvPr id="21" name="Picture 20" descr="Logo, company name&#10;&#10;Description automatically generated">
            <a:extLst>
              <a:ext uri="{FF2B5EF4-FFF2-40B4-BE49-F238E27FC236}">
                <a16:creationId xmlns:a16="http://schemas.microsoft.com/office/drawing/2014/main" id="{9459D20D-B1E4-F688-2E26-32C61DA20C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34973" y="4712838"/>
            <a:ext cx="1073422" cy="589503"/>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3C6BD966-3A37-BE73-9B90-A588CECF35E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31073" y="5410423"/>
            <a:ext cx="1429103" cy="445159"/>
          </a:xfrm>
          <a:prstGeom prst="rect">
            <a:avLst/>
          </a:prstGeom>
        </p:spPr>
      </p:pic>
      <p:pic>
        <p:nvPicPr>
          <p:cNvPr id="24" name="Picture 23" descr="A picture containing text, clipart&#10;&#10;Description automatically generated">
            <a:extLst>
              <a:ext uri="{FF2B5EF4-FFF2-40B4-BE49-F238E27FC236}">
                <a16:creationId xmlns:a16="http://schemas.microsoft.com/office/drawing/2014/main" id="{C4C08DA7-F87F-8B1D-7140-420C84CB879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34300" y="4856392"/>
            <a:ext cx="1075929" cy="436849"/>
          </a:xfrm>
          <a:prstGeom prst="rect">
            <a:avLst/>
          </a:prstGeom>
        </p:spPr>
      </p:pic>
    </p:spTree>
    <p:extLst>
      <p:ext uri="{BB962C8B-B14F-4D97-AF65-F5344CB8AC3E}">
        <p14:creationId xmlns:p14="http://schemas.microsoft.com/office/powerpoint/2010/main" val="3858719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57250"/>
            <a:ext cx="6478804" cy="5143500"/>
          </a:xfrm>
          <a:prstGeom prst="rect">
            <a:avLst/>
          </a:prstGeom>
          <a:solidFill>
            <a:srgbClr val="17161C"/>
          </a:solidFill>
        </p:spPr>
        <p:txBody>
          <a:bodyPr/>
          <a:lstStyle/>
          <a:p>
            <a:pPr defTabSz="457208"/>
            <a:endParaRPr lang="en-CA" sz="900">
              <a:solidFill>
                <a:prstClr val="black"/>
              </a:solidFill>
              <a:latin typeface="Calibri"/>
            </a:endParaRP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371752" y="4682723"/>
            <a:ext cx="946275" cy="1689778"/>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8197725" y="857251"/>
            <a:ext cx="946275" cy="168977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81681" y="2157998"/>
            <a:ext cx="1547970" cy="143961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81681" y="3922608"/>
            <a:ext cx="1547970" cy="1439611"/>
          </a:xfrm>
          <a:prstGeom prst="rect">
            <a:avLst/>
          </a:prstGeom>
        </p:spPr>
      </p:pic>
      <p:grpSp>
        <p:nvGrpSpPr>
          <p:cNvPr id="7" name="Group 7"/>
          <p:cNvGrpSpPr>
            <a:grpSpLocks noChangeAspect="1"/>
          </p:cNvGrpSpPr>
          <p:nvPr/>
        </p:nvGrpSpPr>
        <p:grpSpPr>
          <a:xfrm>
            <a:off x="7329119" y="5136330"/>
            <a:ext cx="350070" cy="350070"/>
            <a:chOff x="1371600" y="6705600"/>
            <a:chExt cx="10972800" cy="10972800"/>
          </a:xfrm>
        </p:grpSpPr>
        <p:sp>
          <p:nvSpPr>
            <p:cNvPr id="8" name="Freeform 8"/>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820023"/>
            </a:solidFill>
          </p:spPr>
          <p:txBody>
            <a:bodyPr/>
            <a:lstStyle/>
            <a:p>
              <a:pPr defTabSz="457208"/>
              <a:endParaRPr lang="en-CA" sz="900">
                <a:solidFill>
                  <a:prstClr val="black"/>
                </a:solidFill>
                <a:latin typeface="Calibri"/>
              </a:endParaRP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81681" y="393387"/>
            <a:ext cx="1547970" cy="1439611"/>
          </a:xfrm>
          <a:prstGeom prst="rect">
            <a:avLst/>
          </a:prstGeom>
        </p:spPr>
      </p:pic>
      <p:pic>
        <p:nvPicPr>
          <p:cNvPr id="10" name="Picture 10"/>
          <p:cNvPicPr>
            <a:picLocks noChangeAspect="1"/>
          </p:cNvPicPr>
          <p:nvPr/>
        </p:nvPicPr>
        <p:blipFill>
          <a:blip r:embed="rId6"/>
          <a:srcRect/>
          <a:stretch>
            <a:fillRect/>
          </a:stretch>
        </p:blipFill>
        <p:spPr>
          <a:xfrm>
            <a:off x="2896929" y="5223786"/>
            <a:ext cx="1880548" cy="607652"/>
          </a:xfrm>
          <a:prstGeom prst="rect">
            <a:avLst/>
          </a:prstGeom>
        </p:spPr>
      </p:pic>
      <p:sp>
        <p:nvSpPr>
          <p:cNvPr id="15" name="TextBox 15"/>
          <p:cNvSpPr txBox="1"/>
          <p:nvPr/>
        </p:nvSpPr>
        <p:spPr>
          <a:xfrm>
            <a:off x="353327" y="2019301"/>
            <a:ext cx="5772150" cy="2115964"/>
          </a:xfrm>
          <a:prstGeom prst="rect">
            <a:avLst/>
          </a:prstGeom>
        </p:spPr>
        <p:txBody>
          <a:bodyPr wrap="square" lIns="0" tIns="0" rIns="0" bIns="0" rtlCol="0" anchor="t">
            <a:spAutoFit/>
          </a:bodyPr>
          <a:lstStyle/>
          <a:p>
            <a:pPr algn="ctr" defTabSz="457208">
              <a:defRPr/>
            </a:pPr>
            <a:r>
              <a:rPr lang="en-US" sz="2750">
                <a:solidFill>
                  <a:srgbClr val="F7F4FA"/>
                </a:solidFill>
                <a:latin typeface="Century Gothic" panose="020B0502020202020204" pitchFamily="34" charset="0"/>
              </a:rPr>
              <a:t>Last year, the SIEC worked with </a:t>
            </a:r>
            <a:r>
              <a:rPr lang="en-US" sz="2750">
                <a:solidFill>
                  <a:srgbClr val="A50021"/>
                </a:solidFill>
                <a:latin typeface="Century Gothic" panose="020B0502020202020204" pitchFamily="34" charset="0"/>
              </a:rPr>
              <a:t>63,000 </a:t>
            </a:r>
            <a:r>
              <a:rPr lang="en-US" sz="2750">
                <a:solidFill>
                  <a:srgbClr val="F7F4FA"/>
                </a:solidFill>
                <a:latin typeface="Century Gothic" panose="020B0502020202020204" pitchFamily="34" charset="0"/>
              </a:rPr>
              <a:t>youth, </a:t>
            </a:r>
            <a:r>
              <a:rPr lang="en-US" sz="2750">
                <a:solidFill>
                  <a:srgbClr val="A50021"/>
                </a:solidFill>
                <a:latin typeface="Century Gothic" panose="020B0502020202020204" pitchFamily="34" charset="0"/>
              </a:rPr>
              <a:t>4,800</a:t>
            </a:r>
            <a:r>
              <a:rPr lang="en-US" sz="2750">
                <a:solidFill>
                  <a:srgbClr val="F7F4FA"/>
                </a:solidFill>
                <a:latin typeface="Century Gothic" panose="020B0502020202020204" pitchFamily="34" charset="0"/>
              </a:rPr>
              <a:t> educators and career practitioners, </a:t>
            </a:r>
          </a:p>
          <a:p>
            <a:pPr algn="ctr" defTabSz="457208">
              <a:defRPr/>
            </a:pPr>
            <a:r>
              <a:rPr lang="en-US" sz="2750">
                <a:solidFill>
                  <a:srgbClr val="F7F4FA"/>
                </a:solidFill>
                <a:latin typeface="Century Gothic" panose="020B0502020202020204" pitchFamily="34" charset="0"/>
              </a:rPr>
              <a:t>and over </a:t>
            </a:r>
            <a:r>
              <a:rPr lang="en-US" sz="2750">
                <a:solidFill>
                  <a:srgbClr val="A50021"/>
                </a:solidFill>
                <a:latin typeface="Century Gothic" panose="020B0502020202020204" pitchFamily="34" charset="0"/>
              </a:rPr>
              <a:t>650</a:t>
            </a:r>
            <a:r>
              <a:rPr lang="en-US" sz="2750">
                <a:solidFill>
                  <a:srgbClr val="F7F4FA"/>
                </a:solidFill>
                <a:latin typeface="Century Gothic" panose="020B0502020202020204" pitchFamily="34" charset="0"/>
              </a:rPr>
              <a:t> business and </a:t>
            </a:r>
          </a:p>
          <a:p>
            <a:pPr algn="ctr" defTabSz="457208">
              <a:defRPr/>
            </a:pPr>
            <a:r>
              <a:rPr lang="en-US" sz="2750">
                <a:solidFill>
                  <a:srgbClr val="F7F4FA"/>
                </a:solidFill>
                <a:latin typeface="Century Gothic" panose="020B0502020202020204" pitchFamily="34" charset="0"/>
              </a:rPr>
              <a:t>post-secondary representatives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flipV="1">
            <a:off x="0" y="4310972"/>
            <a:ext cx="1210167" cy="1689778"/>
          </a:xfrm>
          <a:prstGeom prst="rect">
            <a:avLst/>
          </a:prstGeom>
        </p:spPr>
      </p:pic>
      <p:sp>
        <p:nvSpPr>
          <p:cNvPr id="4" name="AutoShape 4"/>
          <p:cNvSpPr/>
          <p:nvPr/>
        </p:nvSpPr>
        <p:spPr>
          <a:xfrm>
            <a:off x="1295401" y="857250"/>
            <a:ext cx="7848600" cy="5143500"/>
          </a:xfrm>
          <a:prstGeom prst="rect">
            <a:avLst/>
          </a:prstGeom>
          <a:solidFill>
            <a:srgbClr val="F7F4FA"/>
          </a:solidFill>
        </p:spPr>
        <p:txBody>
          <a:bodyPr/>
          <a:lstStyle/>
          <a:p>
            <a:endParaRPr lang="en-CA" sz="900"/>
          </a:p>
        </p:txBody>
      </p:sp>
      <p:pic>
        <p:nvPicPr>
          <p:cNvPr id="14" name="Picture 13">
            <a:extLst>
              <a:ext uri="{FF2B5EF4-FFF2-40B4-BE49-F238E27FC236}">
                <a16:creationId xmlns:a16="http://schemas.microsoft.com/office/drawing/2014/main" id="{3784634F-684C-4ED8-8A1B-B86BCA530D5B}"/>
              </a:ext>
            </a:extLst>
          </p:cNvPr>
          <p:cNvPicPr>
            <a:picLocks noChangeAspect="1"/>
          </p:cNvPicPr>
          <p:nvPr/>
        </p:nvPicPr>
        <p:blipFill>
          <a:blip r:embed="rId4"/>
          <a:stretch>
            <a:fillRect/>
          </a:stretch>
        </p:blipFill>
        <p:spPr>
          <a:xfrm>
            <a:off x="-76200" y="5524500"/>
            <a:ext cx="1286367" cy="417612"/>
          </a:xfrm>
          <a:prstGeom prst="rect">
            <a:avLst/>
          </a:prstGeom>
        </p:spPr>
      </p:pic>
      <p:pic>
        <p:nvPicPr>
          <p:cNvPr id="5" name="Picture 4" descr="Text&#10;&#10;Description automatically generated">
            <a:extLst>
              <a:ext uri="{FF2B5EF4-FFF2-40B4-BE49-F238E27FC236}">
                <a16:creationId xmlns:a16="http://schemas.microsoft.com/office/drawing/2014/main" id="{8822E8C0-9B94-6A75-5DEF-80C130694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8017" y="1086556"/>
            <a:ext cx="3010758" cy="676417"/>
          </a:xfrm>
          <a:prstGeom prst="rect">
            <a:avLst/>
          </a:prstGeom>
        </p:spPr>
      </p:pic>
      <p:sp>
        <p:nvSpPr>
          <p:cNvPr id="6" name="Text Placeholder 2">
            <a:extLst>
              <a:ext uri="{FF2B5EF4-FFF2-40B4-BE49-F238E27FC236}">
                <a16:creationId xmlns:a16="http://schemas.microsoft.com/office/drawing/2014/main" id="{8CCF62BC-87DC-651B-099A-B73156DB52D6}"/>
              </a:ext>
            </a:extLst>
          </p:cNvPr>
          <p:cNvSpPr txBox="1">
            <a:spLocks/>
          </p:cNvSpPr>
          <p:nvPr/>
        </p:nvSpPr>
        <p:spPr>
          <a:xfrm>
            <a:off x="2019300" y="2048723"/>
            <a:ext cx="6553200" cy="3666277"/>
          </a:xfrm>
          <a:prstGeom prst="rect">
            <a:avLst/>
          </a:prstGeom>
        </p:spPr>
        <p:txBody>
          <a:bodyPr lIns="45720" tIns="22860" rIns="45720" bIns="22860" numCol="1"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2" indent="0" algn="ctr">
              <a:buNone/>
              <a:defRPr/>
            </a:pPr>
            <a:r>
              <a:rPr lang="en-US" sz="1350">
                <a:solidFill>
                  <a:prstClr val="black"/>
                </a:solidFill>
                <a:latin typeface="Century Gothic"/>
                <a:cs typeface="Calibri"/>
              </a:rPr>
              <a:t>Each month focuses on a different sector:</a:t>
            </a:r>
          </a:p>
          <a:p>
            <a:pPr marL="76202" indent="0" algn="ctr">
              <a:lnSpc>
                <a:spcPct val="150000"/>
              </a:lnSpc>
              <a:buNone/>
              <a:defRPr/>
            </a:pPr>
            <a:r>
              <a:rPr lang="en-US" sz="1800">
                <a:solidFill>
                  <a:prstClr val="black"/>
                </a:solidFill>
                <a:latin typeface="Century Gothic"/>
                <a:cs typeface="Calibri"/>
              </a:rPr>
              <a:t>October – Healthcare</a:t>
            </a:r>
          </a:p>
          <a:p>
            <a:pPr marL="76202" indent="0" algn="ctr">
              <a:lnSpc>
                <a:spcPct val="150000"/>
              </a:lnSpc>
              <a:buNone/>
              <a:defRPr/>
            </a:pPr>
            <a:r>
              <a:rPr lang="en-US" sz="1800">
                <a:solidFill>
                  <a:prstClr val="black"/>
                </a:solidFill>
                <a:latin typeface="Century Gothic"/>
                <a:cs typeface="Calibri"/>
              </a:rPr>
              <a:t>November – Manufacturing &amp; Mining</a:t>
            </a:r>
          </a:p>
          <a:p>
            <a:pPr marL="76202" indent="0" algn="ctr">
              <a:lnSpc>
                <a:spcPct val="150000"/>
              </a:lnSpc>
              <a:buNone/>
              <a:defRPr/>
            </a:pPr>
            <a:r>
              <a:rPr lang="en-US" sz="1800">
                <a:solidFill>
                  <a:prstClr val="black"/>
                </a:solidFill>
                <a:latin typeface="Century Gothic"/>
                <a:cs typeface="Calibri"/>
              </a:rPr>
              <a:t>December – Tech</a:t>
            </a:r>
          </a:p>
          <a:p>
            <a:pPr marL="76202" indent="0" algn="ctr">
              <a:lnSpc>
                <a:spcPct val="150000"/>
              </a:lnSpc>
              <a:buNone/>
              <a:defRPr/>
            </a:pPr>
            <a:r>
              <a:rPr lang="en-US" sz="1800">
                <a:solidFill>
                  <a:prstClr val="black"/>
                </a:solidFill>
                <a:latin typeface="Century Gothic"/>
                <a:cs typeface="Calibri"/>
              </a:rPr>
              <a:t>February – Business &amp; Entrepreneurship</a:t>
            </a:r>
          </a:p>
          <a:p>
            <a:pPr marL="76202" indent="0" algn="ctr">
              <a:lnSpc>
                <a:spcPct val="150000"/>
              </a:lnSpc>
              <a:buNone/>
              <a:defRPr/>
            </a:pPr>
            <a:r>
              <a:rPr lang="en-US" sz="1800">
                <a:solidFill>
                  <a:prstClr val="black"/>
                </a:solidFill>
                <a:latin typeface="Century Gothic"/>
                <a:cs typeface="Calibri"/>
              </a:rPr>
              <a:t>March – Skilled Trades</a:t>
            </a:r>
          </a:p>
          <a:p>
            <a:pPr marL="76202" indent="0" algn="ctr">
              <a:lnSpc>
                <a:spcPct val="150000"/>
              </a:lnSpc>
              <a:buNone/>
              <a:defRPr/>
            </a:pPr>
            <a:r>
              <a:rPr lang="en-US" sz="1800">
                <a:solidFill>
                  <a:prstClr val="black"/>
                </a:solidFill>
                <a:latin typeface="Century Gothic"/>
                <a:cs typeface="Calibri"/>
              </a:rPr>
              <a:t>April – Public Service</a:t>
            </a:r>
          </a:p>
          <a:p>
            <a:pPr marL="76202" indent="0" algn="ctr">
              <a:lnSpc>
                <a:spcPct val="150000"/>
              </a:lnSpc>
              <a:buNone/>
              <a:defRPr/>
            </a:pPr>
            <a:r>
              <a:rPr lang="en-US" sz="1800">
                <a:solidFill>
                  <a:prstClr val="black"/>
                </a:solidFill>
                <a:latin typeface="Century Gothic"/>
                <a:cs typeface="Calibri"/>
              </a:rPr>
              <a:t>May – Agriculture</a:t>
            </a:r>
          </a:p>
          <a:p>
            <a:pPr marL="76202" indent="0" algn="ctr">
              <a:lnSpc>
                <a:spcPct val="150000"/>
              </a:lnSpc>
              <a:buNone/>
              <a:defRPr/>
            </a:pPr>
            <a:r>
              <a:rPr lang="en-US" sz="1400">
                <a:solidFill>
                  <a:srgbClr val="B61531"/>
                </a:solidFill>
                <a:latin typeface="Century Gothic"/>
                <a:cs typeface="Calibri"/>
                <a:hlinkClick r:id="rId6">
                  <a:extLst>
                    <a:ext uri="{A12FA001-AC4F-418D-AE19-62706E023703}">
                      <ahyp:hlinkClr xmlns:ahyp="http://schemas.microsoft.com/office/drawing/2018/hyperlinkcolor" val="tx"/>
                    </a:ext>
                  </a:extLst>
                </a:hlinkClick>
              </a:rPr>
              <a:t>www.saskatooniec.ca/spotlights</a:t>
            </a:r>
            <a:r>
              <a:rPr lang="en-US" sz="1400">
                <a:solidFill>
                  <a:srgbClr val="B61531"/>
                </a:solidFill>
                <a:latin typeface="Century Gothic"/>
                <a:cs typeface="Calibri"/>
              </a:rPr>
              <a:t> </a:t>
            </a:r>
            <a:endParaRPr lang="en-CA" sz="1400">
              <a:solidFill>
                <a:srgbClr val="B61531"/>
              </a:solidFill>
              <a:latin typeface="Century Gothic" panose="020B0502020202020204" pitchFamily="34" charset="0"/>
              <a:cs typeface="Calibri"/>
            </a:endParaRPr>
          </a:p>
        </p:txBody>
      </p:sp>
    </p:spTree>
    <p:extLst>
      <p:ext uri="{BB962C8B-B14F-4D97-AF65-F5344CB8AC3E}">
        <p14:creationId xmlns:p14="http://schemas.microsoft.com/office/powerpoint/2010/main" val="2006545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flipV="1">
            <a:off x="0" y="4310972"/>
            <a:ext cx="1210167" cy="1689778"/>
          </a:xfrm>
          <a:prstGeom prst="rect">
            <a:avLst/>
          </a:prstGeom>
        </p:spPr>
      </p:pic>
      <p:sp>
        <p:nvSpPr>
          <p:cNvPr id="4" name="AutoShape 4"/>
          <p:cNvSpPr/>
          <p:nvPr/>
        </p:nvSpPr>
        <p:spPr>
          <a:xfrm>
            <a:off x="1295401" y="857250"/>
            <a:ext cx="7848600" cy="5143500"/>
          </a:xfrm>
          <a:prstGeom prst="rect">
            <a:avLst/>
          </a:prstGeom>
          <a:solidFill>
            <a:srgbClr val="F7F4FA"/>
          </a:solidFill>
        </p:spPr>
        <p:txBody>
          <a:bodyPr/>
          <a:lstStyle/>
          <a:p>
            <a:pPr defTabSz="457208"/>
            <a:endParaRPr lang="en-CA" sz="900">
              <a:solidFill>
                <a:prstClr val="black"/>
              </a:solidFill>
              <a:latin typeface="Calibri"/>
            </a:endParaRPr>
          </a:p>
        </p:txBody>
      </p:sp>
      <p:pic>
        <p:nvPicPr>
          <p:cNvPr id="14" name="Picture 13">
            <a:extLst>
              <a:ext uri="{FF2B5EF4-FFF2-40B4-BE49-F238E27FC236}">
                <a16:creationId xmlns:a16="http://schemas.microsoft.com/office/drawing/2014/main" id="{3784634F-684C-4ED8-8A1B-B86BCA530D5B}"/>
              </a:ext>
            </a:extLst>
          </p:cNvPr>
          <p:cNvPicPr>
            <a:picLocks noChangeAspect="1"/>
          </p:cNvPicPr>
          <p:nvPr/>
        </p:nvPicPr>
        <p:blipFill>
          <a:blip r:embed="rId4"/>
          <a:stretch>
            <a:fillRect/>
          </a:stretch>
        </p:blipFill>
        <p:spPr>
          <a:xfrm>
            <a:off x="-76200" y="5524500"/>
            <a:ext cx="1286367" cy="417612"/>
          </a:xfrm>
          <a:prstGeom prst="rect">
            <a:avLst/>
          </a:prstGeom>
        </p:spPr>
      </p:pic>
      <p:pic>
        <p:nvPicPr>
          <p:cNvPr id="5" name="Picture 4" descr="Text&#10;&#10;Description automatically generated">
            <a:extLst>
              <a:ext uri="{FF2B5EF4-FFF2-40B4-BE49-F238E27FC236}">
                <a16:creationId xmlns:a16="http://schemas.microsoft.com/office/drawing/2014/main" id="{8822E8C0-9B94-6A75-5DEF-80C130694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371" y="1033039"/>
            <a:ext cx="3010758" cy="676417"/>
          </a:xfrm>
          <a:prstGeom prst="rect">
            <a:avLst/>
          </a:prstGeom>
        </p:spPr>
      </p:pic>
      <p:pic>
        <p:nvPicPr>
          <p:cNvPr id="7" name="Picture 6" descr="A poster for a job fair&#10;&#10;Description automatically generated">
            <a:extLst>
              <a:ext uri="{FF2B5EF4-FFF2-40B4-BE49-F238E27FC236}">
                <a16:creationId xmlns:a16="http://schemas.microsoft.com/office/drawing/2014/main" id="{6D423C69-95E4-4C8C-64CD-C9EC5B8601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4641" y="1776938"/>
            <a:ext cx="4048024" cy="4048024"/>
          </a:xfrm>
          <a:prstGeom prst="rect">
            <a:avLst/>
          </a:prstGeom>
        </p:spPr>
      </p:pic>
    </p:spTree>
    <p:extLst>
      <p:ext uri="{BB962C8B-B14F-4D97-AF65-F5344CB8AC3E}">
        <p14:creationId xmlns:p14="http://schemas.microsoft.com/office/powerpoint/2010/main" val="1815182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533633"/>
            <a:ext cx="6588540" cy="5142898"/>
          </a:xfrm>
          <a:prstGeom prst="rect">
            <a:avLst/>
          </a:prstGeom>
          <a:solidFill>
            <a:srgbClr val="F7F4FA"/>
          </a:solidFill>
        </p:spPr>
        <p:txBody>
          <a:bodyPr/>
          <a:lstStyle/>
          <a:p>
            <a:pPr defTabSz="457208">
              <a:defRPr/>
            </a:pPr>
            <a:endParaRPr lang="en-CA" sz="900">
              <a:solidFill>
                <a:srgbClr val="FFFFFF"/>
              </a:solidFill>
              <a:latin typeface="The Hand"/>
            </a:endParaRPr>
          </a:p>
        </p:txBody>
      </p:sp>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01096" y="1383870"/>
            <a:ext cx="128554" cy="188333"/>
          </a:xfrm>
          <a:prstGeom prst="rect">
            <a:avLst/>
          </a:prstGeom>
        </p:spPr>
      </p:pic>
      <p:pic>
        <p:nvPicPr>
          <p:cNvPr id="17"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V="1">
            <a:off x="8131976" y="4310972"/>
            <a:ext cx="1012024" cy="1689778"/>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81681" y="4046789"/>
            <a:ext cx="1547970" cy="1439611"/>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81681" y="2376955"/>
            <a:ext cx="1547970" cy="1439611"/>
          </a:xfrm>
          <a:prstGeom prst="rect">
            <a:avLst/>
          </a:prstGeom>
        </p:spPr>
      </p:pic>
      <p:grpSp>
        <p:nvGrpSpPr>
          <p:cNvPr id="20" name="Group 20"/>
          <p:cNvGrpSpPr>
            <a:grpSpLocks noChangeAspect="1"/>
          </p:cNvGrpSpPr>
          <p:nvPr/>
        </p:nvGrpSpPr>
        <p:grpSpPr>
          <a:xfrm>
            <a:off x="8050873" y="2226030"/>
            <a:ext cx="350070" cy="350070"/>
            <a:chOff x="1371600" y="6705600"/>
            <a:chExt cx="10972800" cy="10972800"/>
          </a:xfrm>
        </p:grpSpPr>
        <p:sp>
          <p:nvSpPr>
            <p:cNvPr id="21" name="Freeform 21"/>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17161C"/>
            </a:solidFill>
          </p:spPr>
          <p:txBody>
            <a:bodyPr/>
            <a:lstStyle/>
            <a:p>
              <a:pPr defTabSz="457208"/>
              <a:endParaRPr lang="en-CA" sz="900">
                <a:solidFill>
                  <a:srgbClr val="FFFFFF"/>
                </a:solidFill>
                <a:latin typeface="The Hand"/>
              </a:endParaRPr>
            </a:p>
          </p:txBody>
        </p:sp>
      </p:grpSp>
      <p:sp>
        <p:nvSpPr>
          <p:cNvPr id="23" name="TextBox 27">
            <a:extLst>
              <a:ext uri="{FF2B5EF4-FFF2-40B4-BE49-F238E27FC236}">
                <a16:creationId xmlns:a16="http://schemas.microsoft.com/office/drawing/2014/main" id="{49F2EC89-252C-1D06-CAA7-218F07FD840C}"/>
              </a:ext>
            </a:extLst>
          </p:cNvPr>
          <p:cNvSpPr txBox="1"/>
          <p:nvPr/>
        </p:nvSpPr>
        <p:spPr>
          <a:xfrm>
            <a:off x="1305277" y="5377830"/>
            <a:ext cx="3859549" cy="208390"/>
          </a:xfrm>
          <a:prstGeom prst="rect">
            <a:avLst/>
          </a:prstGeom>
        </p:spPr>
        <p:txBody>
          <a:bodyPr lIns="0" tIns="0" rIns="0" bIns="0" rtlCol="0" anchor="t">
            <a:spAutoFit/>
          </a:bodyPr>
          <a:lstStyle/>
          <a:p>
            <a:pPr algn="ctr" defTabSz="457208">
              <a:lnSpc>
                <a:spcPts val="1749"/>
              </a:lnSpc>
              <a:defRPr/>
            </a:pPr>
            <a:r>
              <a:rPr lang="en-US" sz="1400" u="sng" err="1">
                <a:solidFill>
                  <a:srgbClr val="C00000"/>
                </a:solidFill>
                <a:latin typeface="Roboto"/>
              </a:rPr>
              <a:t>www.digitized.usask.ca</a:t>
            </a:r>
            <a:endParaRPr lang="en-US" sz="1400" u="sng">
              <a:solidFill>
                <a:srgbClr val="C00000"/>
              </a:solidFill>
              <a:latin typeface="Roboto"/>
            </a:endParaRPr>
          </a:p>
        </p:txBody>
      </p:sp>
      <p:pic>
        <p:nvPicPr>
          <p:cNvPr id="24" name="Picture 23">
            <a:extLst>
              <a:ext uri="{FF2B5EF4-FFF2-40B4-BE49-F238E27FC236}">
                <a16:creationId xmlns:a16="http://schemas.microsoft.com/office/drawing/2014/main" id="{95A85272-3883-B5CA-E61D-2EE2DABA44C5}"/>
              </a:ext>
            </a:extLst>
          </p:cNvPr>
          <p:cNvPicPr>
            <a:picLocks noChangeAspect="1"/>
          </p:cNvPicPr>
          <p:nvPr/>
        </p:nvPicPr>
        <p:blipFill>
          <a:blip r:embed="rId9"/>
          <a:stretch>
            <a:fillRect/>
          </a:stretch>
        </p:blipFill>
        <p:spPr>
          <a:xfrm>
            <a:off x="8050593" y="5578209"/>
            <a:ext cx="1186345" cy="382894"/>
          </a:xfrm>
          <a:prstGeom prst="rect">
            <a:avLst/>
          </a:prstGeom>
        </p:spPr>
      </p:pic>
      <p:sp>
        <p:nvSpPr>
          <p:cNvPr id="25" name="Text Placeholder 2">
            <a:extLst>
              <a:ext uri="{FF2B5EF4-FFF2-40B4-BE49-F238E27FC236}">
                <a16:creationId xmlns:a16="http://schemas.microsoft.com/office/drawing/2014/main" id="{46EFA57B-F450-9794-623A-5222943ED224}"/>
              </a:ext>
            </a:extLst>
          </p:cNvPr>
          <p:cNvSpPr txBox="1">
            <a:spLocks/>
          </p:cNvSpPr>
          <p:nvPr/>
        </p:nvSpPr>
        <p:spPr>
          <a:xfrm>
            <a:off x="514350" y="2119668"/>
            <a:ext cx="5715000" cy="3172662"/>
          </a:xfrm>
          <a:prstGeom prst="rect">
            <a:avLst/>
          </a:prstGeom>
        </p:spPr>
        <p:txBody>
          <a:bodyPr lIns="45720" tIns="22860" rIns="45720" bIns="22860" numCol="1"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2" indent="0" algn="just" defTabSz="457208">
              <a:buNone/>
              <a:defRPr/>
            </a:pPr>
            <a:endParaRPr lang="en-US" sz="1200">
              <a:solidFill>
                <a:prstClr val="black"/>
              </a:solidFill>
              <a:latin typeface="Century Gothic"/>
              <a:cs typeface="Calibri"/>
            </a:endParaRPr>
          </a:p>
        </p:txBody>
      </p:sp>
      <p:pic>
        <p:nvPicPr>
          <p:cNvPr id="4" name="Picture 3" descr="A black text on a white background&#10;&#10;Description automatically generated">
            <a:extLst>
              <a:ext uri="{FF2B5EF4-FFF2-40B4-BE49-F238E27FC236}">
                <a16:creationId xmlns:a16="http://schemas.microsoft.com/office/drawing/2014/main" id="{198C91E8-3FF9-4FBF-DD02-3234ACA0C7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63968" y="1243478"/>
            <a:ext cx="3708690" cy="657449"/>
          </a:xfrm>
          <a:prstGeom prst="rect">
            <a:avLst/>
          </a:prstGeom>
        </p:spPr>
      </p:pic>
      <p:sp>
        <p:nvSpPr>
          <p:cNvPr id="5" name="Text Placeholder 2">
            <a:extLst>
              <a:ext uri="{FF2B5EF4-FFF2-40B4-BE49-F238E27FC236}">
                <a16:creationId xmlns:a16="http://schemas.microsoft.com/office/drawing/2014/main" id="{49F0D618-921E-0BB0-2FE3-7B4DBC4DFF18}"/>
              </a:ext>
            </a:extLst>
          </p:cNvPr>
          <p:cNvSpPr txBox="1">
            <a:spLocks/>
          </p:cNvSpPr>
          <p:nvPr/>
        </p:nvSpPr>
        <p:spPr>
          <a:xfrm>
            <a:off x="691014" y="2119669"/>
            <a:ext cx="4699134" cy="2332618"/>
          </a:xfrm>
          <a:prstGeom prst="rect">
            <a:avLst/>
          </a:prstGeom>
        </p:spPr>
        <p:txBody>
          <a:bodyPr lIns="45720" tIns="22860" rIns="45720" bIns="22860" numCol="1"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7654" indent="-171453" algn="just" defTabSz="457208">
              <a:lnSpc>
                <a:spcPct val="200000"/>
              </a:lnSpc>
              <a:defRPr/>
            </a:pPr>
            <a:r>
              <a:rPr lang="en-US" sz="1200">
                <a:solidFill>
                  <a:prstClr val="black"/>
                </a:solidFill>
                <a:latin typeface="Century Gothic"/>
                <a:cs typeface="Calibri"/>
              </a:rPr>
              <a:t>One day technology career event for high school students</a:t>
            </a:r>
          </a:p>
          <a:p>
            <a:pPr marL="247654" indent="-171453" algn="just" defTabSz="457208">
              <a:lnSpc>
                <a:spcPct val="200000"/>
              </a:lnSpc>
              <a:defRPr/>
            </a:pPr>
            <a:r>
              <a:rPr lang="en-US" sz="1200">
                <a:solidFill>
                  <a:prstClr val="black"/>
                </a:solidFill>
                <a:latin typeface="Century Gothic"/>
                <a:cs typeface="Calibri"/>
              </a:rPr>
              <a:t>Hosted at the University of Saskatchewan</a:t>
            </a:r>
          </a:p>
          <a:p>
            <a:pPr marL="247654" indent="-171453" algn="just" defTabSz="457208">
              <a:lnSpc>
                <a:spcPct val="200000"/>
              </a:lnSpc>
              <a:defRPr/>
            </a:pPr>
            <a:r>
              <a:rPr lang="en-US" sz="1200">
                <a:solidFill>
                  <a:prstClr val="black"/>
                </a:solidFill>
                <a:latin typeface="Century Gothic"/>
                <a:cs typeface="Calibri"/>
              </a:rPr>
              <a:t>Features speaker sessions, hands-on workshops and panels</a:t>
            </a:r>
          </a:p>
          <a:p>
            <a:pPr marL="247654" indent="-171453" algn="just" defTabSz="457208">
              <a:lnSpc>
                <a:spcPct val="200000"/>
              </a:lnSpc>
              <a:defRPr/>
            </a:pPr>
            <a:r>
              <a:rPr lang="en-US" sz="1200">
                <a:solidFill>
                  <a:prstClr val="black"/>
                </a:solidFill>
                <a:latin typeface="Century Gothic"/>
                <a:cs typeface="Calibri"/>
              </a:rPr>
              <a:t>May 1, 2024</a:t>
            </a:r>
          </a:p>
          <a:p>
            <a:pPr marL="247654" indent="-171453" algn="just" defTabSz="457208">
              <a:lnSpc>
                <a:spcPct val="200000"/>
              </a:lnSpc>
              <a:defRPr/>
            </a:pPr>
            <a:r>
              <a:rPr lang="en-US" sz="1200">
                <a:solidFill>
                  <a:prstClr val="black"/>
                </a:solidFill>
                <a:latin typeface="Century Gothic"/>
                <a:cs typeface="Calibri"/>
              </a:rPr>
              <a:t>Registration opens </a:t>
            </a:r>
          </a:p>
          <a:p>
            <a:pPr marL="76202" indent="0" algn="just" defTabSz="457208">
              <a:buNone/>
              <a:defRPr/>
            </a:pPr>
            <a:endParaRPr lang="en-US" sz="1200">
              <a:solidFill>
                <a:prstClr val="black"/>
              </a:solidFill>
              <a:latin typeface="Century Gothic"/>
              <a:cs typeface="Calibri"/>
            </a:endParaRPr>
          </a:p>
        </p:txBody>
      </p:sp>
    </p:spTree>
    <p:extLst>
      <p:ext uri="{BB962C8B-B14F-4D97-AF65-F5344CB8AC3E}">
        <p14:creationId xmlns:p14="http://schemas.microsoft.com/office/powerpoint/2010/main" val="4220498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flipV="1">
            <a:off x="0" y="4310972"/>
            <a:ext cx="1210167" cy="1689778"/>
          </a:xfrm>
          <a:prstGeom prst="rect">
            <a:avLst/>
          </a:prstGeom>
        </p:spPr>
      </p:pic>
      <p:sp>
        <p:nvSpPr>
          <p:cNvPr id="4" name="AutoShape 4"/>
          <p:cNvSpPr/>
          <p:nvPr/>
        </p:nvSpPr>
        <p:spPr>
          <a:xfrm>
            <a:off x="1295401" y="857250"/>
            <a:ext cx="7848600" cy="5143500"/>
          </a:xfrm>
          <a:prstGeom prst="rect">
            <a:avLst/>
          </a:prstGeom>
          <a:solidFill>
            <a:srgbClr val="F7F4FA"/>
          </a:solidFill>
        </p:spPr>
        <p:txBody>
          <a:bodyPr/>
          <a:lstStyle/>
          <a:p>
            <a:pPr defTabSz="457208">
              <a:defRPr/>
            </a:pPr>
            <a:endParaRPr lang="en-CA" sz="900">
              <a:solidFill>
                <a:prstClr val="black"/>
              </a:solidFill>
              <a:latin typeface="Calibri"/>
            </a:endParaRPr>
          </a:p>
        </p:txBody>
      </p:sp>
      <p:pic>
        <p:nvPicPr>
          <p:cNvPr id="14" name="Picture 13">
            <a:extLst>
              <a:ext uri="{FF2B5EF4-FFF2-40B4-BE49-F238E27FC236}">
                <a16:creationId xmlns:a16="http://schemas.microsoft.com/office/drawing/2014/main" id="{3784634F-684C-4ED8-8A1B-B86BCA530D5B}"/>
              </a:ext>
            </a:extLst>
          </p:cNvPr>
          <p:cNvPicPr>
            <a:picLocks noChangeAspect="1"/>
          </p:cNvPicPr>
          <p:nvPr/>
        </p:nvPicPr>
        <p:blipFill>
          <a:blip r:embed="rId4"/>
          <a:stretch>
            <a:fillRect/>
          </a:stretch>
        </p:blipFill>
        <p:spPr>
          <a:xfrm>
            <a:off x="-76200" y="5524500"/>
            <a:ext cx="1286367" cy="417612"/>
          </a:xfrm>
          <a:prstGeom prst="rect">
            <a:avLst/>
          </a:prstGeom>
        </p:spPr>
      </p:pic>
      <p:pic>
        <p:nvPicPr>
          <p:cNvPr id="7" name="Picture 6" descr="Logo&#10;&#10;Description automatically generated">
            <a:extLst>
              <a:ext uri="{FF2B5EF4-FFF2-40B4-BE49-F238E27FC236}">
                <a16:creationId xmlns:a16="http://schemas.microsoft.com/office/drawing/2014/main" id="{831B7CFB-08E2-8566-4D2E-7FECC38BB4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0" y="1104900"/>
            <a:ext cx="2095502" cy="866141"/>
          </a:xfrm>
          <a:prstGeom prst="rect">
            <a:avLst/>
          </a:prstGeom>
        </p:spPr>
      </p:pic>
      <p:sp>
        <p:nvSpPr>
          <p:cNvPr id="10" name="Text Placeholder 2">
            <a:extLst>
              <a:ext uri="{FF2B5EF4-FFF2-40B4-BE49-F238E27FC236}">
                <a16:creationId xmlns:a16="http://schemas.microsoft.com/office/drawing/2014/main" id="{9ABE2394-23C6-CDEC-C61D-A58A86B5D7C1}"/>
              </a:ext>
            </a:extLst>
          </p:cNvPr>
          <p:cNvSpPr txBox="1">
            <a:spLocks/>
          </p:cNvSpPr>
          <p:nvPr/>
        </p:nvSpPr>
        <p:spPr>
          <a:xfrm>
            <a:off x="2038351" y="3196640"/>
            <a:ext cx="6553200" cy="2519517"/>
          </a:xfrm>
          <a:prstGeom prst="rect">
            <a:avLst/>
          </a:prstGeom>
        </p:spPr>
        <p:txBody>
          <a:bodyPr lIns="45720" tIns="22860" rIns="45720" bIns="22860" numCol="2"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2" indent="0" algn="just" defTabSz="457208">
              <a:buNone/>
              <a:defRPr/>
            </a:pPr>
            <a:r>
              <a:rPr lang="en-US" sz="1350">
                <a:solidFill>
                  <a:prstClr val="black"/>
                </a:solidFill>
                <a:latin typeface="Century Gothic"/>
                <a:cs typeface="Calibri"/>
              </a:rPr>
              <a:t>2023 – 2024 Bootcamps</a:t>
            </a:r>
          </a:p>
          <a:p>
            <a:pPr marL="76202" indent="0" algn="just" defTabSz="457208">
              <a:buNone/>
              <a:defRPr/>
            </a:pPr>
            <a:endParaRPr lang="en-US" sz="1350">
              <a:solidFill>
                <a:prstClr val="black"/>
              </a:solidFill>
              <a:latin typeface="Century Gothic"/>
              <a:cs typeface="Calibri"/>
            </a:endParaRPr>
          </a:p>
          <a:p>
            <a:pPr marL="304487" indent="-228287" algn="just" defTabSz="457208">
              <a:lnSpc>
                <a:spcPct val="150000"/>
              </a:lnSpc>
              <a:defRPr/>
            </a:pPr>
            <a:r>
              <a:rPr lang="en-US" sz="1350">
                <a:solidFill>
                  <a:prstClr val="black"/>
                </a:solidFill>
                <a:latin typeface="Century Gothic"/>
                <a:cs typeface="Calibri"/>
              </a:rPr>
              <a:t>Autobody</a:t>
            </a:r>
          </a:p>
          <a:p>
            <a:pPr marL="304487" indent="-228287" algn="just" defTabSz="457208">
              <a:lnSpc>
                <a:spcPct val="150000"/>
              </a:lnSpc>
              <a:defRPr/>
            </a:pPr>
            <a:r>
              <a:rPr lang="en-US" sz="1350">
                <a:solidFill>
                  <a:prstClr val="black"/>
                </a:solidFill>
                <a:latin typeface="Century Gothic"/>
                <a:cs typeface="Calibri"/>
              </a:rPr>
              <a:t>Automotive Mechanics</a:t>
            </a:r>
          </a:p>
          <a:p>
            <a:pPr marL="304487" indent="-228287" algn="just" defTabSz="457208">
              <a:lnSpc>
                <a:spcPct val="150000"/>
              </a:lnSpc>
              <a:defRPr/>
            </a:pPr>
            <a:r>
              <a:rPr lang="en-US" sz="1350">
                <a:solidFill>
                  <a:prstClr val="black"/>
                </a:solidFill>
                <a:latin typeface="Century Gothic"/>
                <a:cs typeface="Calibri"/>
              </a:rPr>
              <a:t>Culinary</a:t>
            </a:r>
          </a:p>
          <a:p>
            <a:pPr marL="304487" indent="-228287" algn="just" defTabSz="457208">
              <a:lnSpc>
                <a:spcPct val="150000"/>
              </a:lnSpc>
              <a:defRPr/>
            </a:pPr>
            <a:r>
              <a:rPr lang="en-US" sz="1350">
                <a:solidFill>
                  <a:prstClr val="black"/>
                </a:solidFill>
                <a:latin typeface="Century Gothic"/>
                <a:cs typeface="Calibri"/>
              </a:rPr>
              <a:t>Hairstyling &amp; Esthetics</a:t>
            </a:r>
          </a:p>
          <a:p>
            <a:pPr marL="304487" indent="-228287" algn="just" defTabSz="457208">
              <a:lnSpc>
                <a:spcPct val="150000"/>
              </a:lnSpc>
              <a:defRPr/>
            </a:pPr>
            <a:r>
              <a:rPr lang="en-US" sz="1350" err="1">
                <a:solidFill>
                  <a:prstClr val="black"/>
                </a:solidFill>
                <a:latin typeface="Century Gothic"/>
                <a:cs typeface="Calibri"/>
              </a:rPr>
              <a:t>GameOn</a:t>
            </a:r>
            <a:r>
              <a:rPr lang="en-US" sz="1350">
                <a:solidFill>
                  <a:prstClr val="black"/>
                </a:solidFill>
                <a:latin typeface="Century Gothic"/>
                <a:cs typeface="Calibri"/>
              </a:rPr>
              <a:t>! Video Game Design</a:t>
            </a:r>
          </a:p>
          <a:p>
            <a:pPr marL="304487" indent="-228287" algn="just" defTabSz="457208">
              <a:lnSpc>
                <a:spcPct val="150000"/>
              </a:lnSpc>
              <a:defRPr/>
            </a:pPr>
            <a:r>
              <a:rPr lang="en-US" sz="1350">
                <a:solidFill>
                  <a:prstClr val="black"/>
                </a:solidFill>
                <a:latin typeface="Century Gothic"/>
                <a:cs typeface="Calibri"/>
              </a:rPr>
              <a:t>Machining</a:t>
            </a:r>
          </a:p>
          <a:p>
            <a:pPr marL="304487" indent="-228287" algn="just" defTabSz="457208">
              <a:lnSpc>
                <a:spcPct val="150000"/>
              </a:lnSpc>
              <a:defRPr/>
            </a:pPr>
            <a:endParaRPr lang="en-US" sz="1350">
              <a:solidFill>
                <a:prstClr val="black"/>
              </a:solidFill>
              <a:latin typeface="Century Gothic"/>
              <a:cs typeface="Calibri"/>
            </a:endParaRPr>
          </a:p>
          <a:p>
            <a:pPr marL="76201" indent="0" algn="just" defTabSz="457208">
              <a:lnSpc>
                <a:spcPct val="150000"/>
              </a:lnSpc>
              <a:buNone/>
              <a:defRPr/>
            </a:pPr>
            <a:endParaRPr lang="en-US" sz="1350">
              <a:solidFill>
                <a:prstClr val="black"/>
              </a:solidFill>
              <a:latin typeface="Century Gothic"/>
              <a:cs typeface="Calibri"/>
            </a:endParaRPr>
          </a:p>
          <a:p>
            <a:pPr marL="304487" indent="-228287" algn="just" defTabSz="457208">
              <a:lnSpc>
                <a:spcPct val="150000"/>
              </a:lnSpc>
              <a:defRPr/>
            </a:pPr>
            <a:r>
              <a:rPr lang="en-US" sz="1350">
                <a:solidFill>
                  <a:prstClr val="black"/>
                </a:solidFill>
                <a:latin typeface="Century Gothic"/>
                <a:cs typeface="Calibri"/>
              </a:rPr>
              <a:t>3D Printing</a:t>
            </a:r>
          </a:p>
          <a:p>
            <a:pPr marL="304487" indent="-228287" algn="just" defTabSz="457208">
              <a:lnSpc>
                <a:spcPct val="150000"/>
              </a:lnSpc>
              <a:defRPr/>
            </a:pPr>
            <a:r>
              <a:rPr lang="en-US" sz="1350">
                <a:solidFill>
                  <a:prstClr val="black"/>
                </a:solidFill>
                <a:latin typeface="Century Gothic"/>
                <a:cs typeface="Calibri"/>
              </a:rPr>
              <a:t>3D Animation</a:t>
            </a:r>
          </a:p>
          <a:p>
            <a:pPr marL="304487" indent="-228287" algn="just" defTabSz="457208">
              <a:lnSpc>
                <a:spcPct val="150000"/>
              </a:lnSpc>
              <a:defRPr/>
            </a:pPr>
            <a:r>
              <a:rPr lang="en-US" sz="1350">
                <a:solidFill>
                  <a:prstClr val="black"/>
                </a:solidFill>
                <a:latin typeface="Century Gothic"/>
                <a:cs typeface="Calibri"/>
              </a:rPr>
              <a:t>Mechanics (Heavy Duty &amp; Ag Tech)</a:t>
            </a:r>
          </a:p>
          <a:p>
            <a:pPr marL="304487" indent="-228287" algn="just" defTabSz="457208">
              <a:lnSpc>
                <a:spcPct val="150000"/>
              </a:lnSpc>
              <a:defRPr/>
            </a:pPr>
            <a:r>
              <a:rPr lang="en-US" sz="1350">
                <a:solidFill>
                  <a:prstClr val="black"/>
                </a:solidFill>
                <a:latin typeface="Century Gothic"/>
                <a:cs typeface="Calibri"/>
              </a:rPr>
              <a:t>Welding and Fabrication</a:t>
            </a:r>
          </a:p>
          <a:p>
            <a:pPr marL="304487" indent="-228287" algn="just" defTabSz="457208">
              <a:lnSpc>
                <a:spcPct val="150000"/>
              </a:lnSpc>
              <a:defRPr/>
            </a:pPr>
            <a:r>
              <a:rPr lang="en-US" sz="1350">
                <a:solidFill>
                  <a:prstClr val="black"/>
                </a:solidFill>
                <a:latin typeface="Century Gothic"/>
                <a:cs typeface="Calibri"/>
              </a:rPr>
              <a:t>Robotics</a:t>
            </a:r>
            <a:endParaRPr lang="en-CA" sz="1350">
              <a:solidFill>
                <a:srgbClr val="92D050"/>
              </a:solidFill>
              <a:latin typeface="Century Gothic" panose="020B0502020202020204" pitchFamily="34" charset="0"/>
              <a:cs typeface="Calibri"/>
            </a:endParaRPr>
          </a:p>
        </p:txBody>
      </p:sp>
      <p:sp>
        <p:nvSpPr>
          <p:cNvPr id="5" name="TextBox 27">
            <a:extLst>
              <a:ext uri="{FF2B5EF4-FFF2-40B4-BE49-F238E27FC236}">
                <a16:creationId xmlns:a16="http://schemas.microsoft.com/office/drawing/2014/main" id="{2F00B186-8FB5-2355-DDAD-7E037A255D83}"/>
              </a:ext>
            </a:extLst>
          </p:cNvPr>
          <p:cNvSpPr txBox="1"/>
          <p:nvPr/>
        </p:nvSpPr>
        <p:spPr>
          <a:xfrm>
            <a:off x="3289925" y="5610739"/>
            <a:ext cx="3859549" cy="208390"/>
          </a:xfrm>
          <a:prstGeom prst="rect">
            <a:avLst/>
          </a:prstGeom>
        </p:spPr>
        <p:txBody>
          <a:bodyPr lIns="0" tIns="0" rIns="0" bIns="0" rtlCol="0" anchor="t">
            <a:spAutoFit/>
          </a:bodyPr>
          <a:lstStyle/>
          <a:p>
            <a:pPr algn="ctr" defTabSz="457208">
              <a:lnSpc>
                <a:spcPts val="1749"/>
              </a:lnSpc>
              <a:defRPr/>
            </a:pPr>
            <a:r>
              <a:rPr lang="en-US" sz="1400">
                <a:solidFill>
                  <a:srgbClr val="9BBB59">
                    <a:lumMod val="75000"/>
                  </a:srgbClr>
                </a:solidFill>
                <a:latin typeface="Roboto"/>
                <a:hlinkClick r:id="rId6">
                  <a:extLst>
                    <a:ext uri="{A12FA001-AC4F-418D-AE19-62706E023703}">
                      <ahyp:hlinkClr xmlns:ahyp="http://schemas.microsoft.com/office/drawing/2018/hyperlinkcolor" val="tx"/>
                    </a:ext>
                  </a:extLst>
                </a:hlinkClick>
              </a:rPr>
              <a:t>www.saskatooniec.ca/skills-bootcamps</a:t>
            </a:r>
            <a:r>
              <a:rPr lang="en-US" sz="1400">
                <a:solidFill>
                  <a:srgbClr val="9BBB59">
                    <a:lumMod val="75000"/>
                  </a:srgbClr>
                </a:solidFill>
                <a:latin typeface="Roboto"/>
              </a:rPr>
              <a:t>  </a:t>
            </a:r>
          </a:p>
        </p:txBody>
      </p:sp>
      <p:sp>
        <p:nvSpPr>
          <p:cNvPr id="3" name="TextBox 2">
            <a:extLst>
              <a:ext uri="{FF2B5EF4-FFF2-40B4-BE49-F238E27FC236}">
                <a16:creationId xmlns:a16="http://schemas.microsoft.com/office/drawing/2014/main" id="{BA6BE0A2-2E5D-E81F-173F-8E9E01BDE4BF}"/>
              </a:ext>
            </a:extLst>
          </p:cNvPr>
          <p:cNvSpPr txBox="1"/>
          <p:nvPr/>
        </p:nvSpPr>
        <p:spPr>
          <a:xfrm>
            <a:off x="1943811" y="2085912"/>
            <a:ext cx="6742280" cy="969496"/>
          </a:xfrm>
          <a:prstGeom prst="rect">
            <a:avLst/>
          </a:prstGeom>
          <a:noFill/>
        </p:spPr>
        <p:txBody>
          <a:bodyPr wrap="square" rtlCol="0">
            <a:spAutoFit/>
          </a:bodyPr>
          <a:lstStyle/>
          <a:p>
            <a:pPr marL="171453" indent="-171453" algn="just" defTabSz="457208">
              <a:buFont typeface="Arial" panose="020B0604020202020204" pitchFamily="34" charset="0"/>
              <a:buChar char="•"/>
              <a:defRPr/>
            </a:pPr>
            <a:r>
              <a:rPr lang="en-US" sz="1200">
                <a:solidFill>
                  <a:prstClr val="black"/>
                </a:solidFill>
                <a:latin typeface="Century Gothic" panose="020B0502020202020204" pitchFamily="34" charset="0"/>
                <a:ea typeface="Times New Roman" panose="02020603050405020304" pitchFamily="18" charset="0"/>
                <a:cs typeface="Calibri" panose="020F0502020204030204" pitchFamily="34" charset="0"/>
              </a:rPr>
              <a:t>Students in grades 10 – 12 gain hands-on skill development and career training while learning from industry professionals</a:t>
            </a:r>
          </a:p>
          <a:p>
            <a:pPr algn="just" defTabSz="457208">
              <a:defRPr/>
            </a:pPr>
            <a:endParaRPr lang="en-US" sz="1200">
              <a:solidFill>
                <a:prstClr val="black"/>
              </a:solidFill>
              <a:latin typeface="Century Gothic" panose="020B0502020202020204" pitchFamily="34" charset="0"/>
              <a:ea typeface="Times New Roman" panose="02020603050405020304" pitchFamily="18" charset="0"/>
              <a:cs typeface="Calibri" panose="020F0502020204030204" pitchFamily="34" charset="0"/>
            </a:endParaRPr>
          </a:p>
          <a:p>
            <a:pPr marL="171453" indent="-171453" algn="just" defTabSz="457208">
              <a:buFont typeface="Arial" panose="020B0604020202020204" pitchFamily="34" charset="0"/>
              <a:buChar char="•"/>
              <a:defRPr/>
            </a:pPr>
            <a:r>
              <a:rPr lang="en-US" sz="1200" i="1">
                <a:solidFill>
                  <a:prstClr val="black"/>
                </a:solidFill>
                <a:latin typeface="Century Gothic" panose="020B0502020202020204" pitchFamily="34" charset="0"/>
                <a:ea typeface="Times New Roman" panose="02020603050405020304" pitchFamily="18" charset="0"/>
                <a:cs typeface="Calibri" panose="020F0502020204030204" pitchFamily="34" charset="0"/>
              </a:rPr>
              <a:t>Bootcamps</a:t>
            </a:r>
            <a:r>
              <a:rPr lang="en-US" sz="1200">
                <a:solidFill>
                  <a:prstClr val="black"/>
                </a:solidFill>
                <a:latin typeface="Century Gothic" panose="020B0502020202020204" pitchFamily="34" charset="0"/>
                <a:ea typeface="Times New Roman" panose="02020603050405020304" pitchFamily="18" charset="0"/>
                <a:cs typeface="Calibri" panose="020F0502020204030204" pitchFamily="34" charset="0"/>
              </a:rPr>
              <a:t> range from 5 – 10 weeks and take place after school. </a:t>
            </a:r>
            <a:endParaRPr lang="en-CA" sz="1200">
              <a:solidFill>
                <a:prstClr val="black"/>
              </a:solidFill>
              <a:latin typeface="Century Gothic" panose="020B0502020202020204" pitchFamily="34" charset="0"/>
              <a:ea typeface="Times New Roman" panose="02020603050405020304" pitchFamily="18" charset="0"/>
            </a:endParaRPr>
          </a:p>
          <a:p>
            <a:pPr algn="just" defTabSz="457208">
              <a:defRPr/>
            </a:pPr>
            <a:endParaRPr lang="en-CA" sz="900">
              <a:solidFill>
                <a:prstClr val="black"/>
              </a:solidFill>
              <a:latin typeface="Calibri"/>
            </a:endParaRPr>
          </a:p>
        </p:txBody>
      </p:sp>
    </p:spTree>
    <p:extLst>
      <p:ext uri="{BB962C8B-B14F-4D97-AF65-F5344CB8AC3E}">
        <p14:creationId xmlns:p14="http://schemas.microsoft.com/office/powerpoint/2010/main" val="2497953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flipV="1">
            <a:off x="0" y="4310972"/>
            <a:ext cx="1210167" cy="1689778"/>
          </a:xfrm>
          <a:prstGeom prst="rect">
            <a:avLst/>
          </a:prstGeom>
        </p:spPr>
      </p:pic>
      <p:sp>
        <p:nvSpPr>
          <p:cNvPr id="4" name="AutoShape 4"/>
          <p:cNvSpPr/>
          <p:nvPr/>
        </p:nvSpPr>
        <p:spPr>
          <a:xfrm>
            <a:off x="1311378" y="857250"/>
            <a:ext cx="7848600" cy="5143500"/>
          </a:xfrm>
          <a:prstGeom prst="rect">
            <a:avLst/>
          </a:prstGeom>
          <a:solidFill>
            <a:srgbClr val="F7F4FA"/>
          </a:solidFill>
        </p:spPr>
        <p:txBody>
          <a:bodyPr/>
          <a:lstStyle/>
          <a:p>
            <a:pPr defTabSz="457208"/>
            <a:endParaRPr lang="en-CA" sz="900">
              <a:solidFill>
                <a:prstClr val="black"/>
              </a:solidFill>
              <a:latin typeface="Calibri"/>
            </a:endParaRPr>
          </a:p>
        </p:txBody>
      </p:sp>
      <p:pic>
        <p:nvPicPr>
          <p:cNvPr id="14" name="Picture 13">
            <a:extLst>
              <a:ext uri="{FF2B5EF4-FFF2-40B4-BE49-F238E27FC236}">
                <a16:creationId xmlns:a16="http://schemas.microsoft.com/office/drawing/2014/main" id="{3784634F-684C-4ED8-8A1B-B86BCA530D5B}"/>
              </a:ext>
            </a:extLst>
          </p:cNvPr>
          <p:cNvPicPr>
            <a:picLocks noChangeAspect="1"/>
          </p:cNvPicPr>
          <p:nvPr/>
        </p:nvPicPr>
        <p:blipFill>
          <a:blip r:embed="rId4"/>
          <a:stretch>
            <a:fillRect/>
          </a:stretch>
        </p:blipFill>
        <p:spPr>
          <a:xfrm>
            <a:off x="-76200" y="5524500"/>
            <a:ext cx="1286367" cy="417612"/>
          </a:xfrm>
          <a:prstGeom prst="rect">
            <a:avLst/>
          </a:prstGeom>
        </p:spPr>
      </p:pic>
      <p:pic>
        <p:nvPicPr>
          <p:cNvPr id="9" name="Picture 8">
            <a:extLst>
              <a:ext uri="{FF2B5EF4-FFF2-40B4-BE49-F238E27FC236}">
                <a16:creationId xmlns:a16="http://schemas.microsoft.com/office/drawing/2014/main" id="{6E17F931-894D-B367-80D0-2A6B757A6A3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143530" y="511521"/>
            <a:ext cx="2184293" cy="1963517"/>
          </a:xfrm>
          <a:prstGeom prst="rect">
            <a:avLst/>
          </a:prstGeom>
        </p:spPr>
      </p:pic>
      <p:sp>
        <p:nvSpPr>
          <p:cNvPr id="5" name="Text Placeholder 2">
            <a:extLst>
              <a:ext uri="{FF2B5EF4-FFF2-40B4-BE49-F238E27FC236}">
                <a16:creationId xmlns:a16="http://schemas.microsoft.com/office/drawing/2014/main" id="{B9E387AB-A620-D77E-8CDF-7AA3425FA923}"/>
              </a:ext>
            </a:extLst>
          </p:cNvPr>
          <p:cNvSpPr txBox="1">
            <a:spLocks/>
          </p:cNvSpPr>
          <p:nvPr/>
        </p:nvSpPr>
        <p:spPr>
          <a:xfrm>
            <a:off x="1959078" y="2129307"/>
            <a:ext cx="6553200" cy="3477080"/>
          </a:xfrm>
          <a:prstGeom prst="rect">
            <a:avLst/>
          </a:prstGeom>
        </p:spPr>
        <p:txBody>
          <a:bodyPr lIns="45720" tIns="22860" rIns="45720" bIns="22860" numCol="1"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2" indent="0" algn="just" defTabSz="457208">
              <a:buNone/>
              <a:defRPr/>
            </a:pPr>
            <a:endParaRPr lang="en-US" sz="1000">
              <a:solidFill>
                <a:prstClr val="black"/>
              </a:solidFill>
              <a:latin typeface="Century Gothic"/>
              <a:cs typeface="Calibri"/>
            </a:endParaRPr>
          </a:p>
          <a:p>
            <a:pPr marL="247654" indent="-171453" algn="just" defTabSz="457208">
              <a:defRPr/>
            </a:pPr>
            <a:r>
              <a:rPr lang="en-US" sz="1350">
                <a:solidFill>
                  <a:prstClr val="black"/>
                </a:solidFill>
                <a:latin typeface="Century Gothic"/>
                <a:cs typeface="Calibri"/>
              </a:rPr>
              <a:t>Students in grades 10, 11 &amp; 12 considering a career in the trades gain real-world work experience in the construction, manufacturing, and tourism/hospitality sectors. </a:t>
            </a:r>
          </a:p>
          <a:p>
            <a:pPr marL="247654" indent="-171453" algn="just" defTabSz="457208">
              <a:defRPr/>
            </a:pPr>
            <a:endParaRPr lang="en-US" sz="1350">
              <a:solidFill>
                <a:prstClr val="black"/>
              </a:solidFill>
              <a:latin typeface="Century Gothic"/>
              <a:cs typeface="Calibri"/>
            </a:endParaRPr>
          </a:p>
          <a:p>
            <a:pPr marL="247654" indent="-171453" algn="just" defTabSz="457208">
              <a:defRPr/>
            </a:pPr>
            <a:r>
              <a:rPr lang="en-US" sz="1350">
                <a:solidFill>
                  <a:prstClr val="black"/>
                </a:solidFill>
                <a:latin typeface="Century Gothic"/>
                <a:cs typeface="Calibri"/>
              </a:rPr>
              <a:t>Students receive:</a:t>
            </a:r>
          </a:p>
          <a:p>
            <a:pPr marL="647711" lvl="2" indent="-114302" algn="just" defTabSz="457208">
              <a:defRPr/>
            </a:pPr>
            <a:r>
              <a:rPr lang="en-US" sz="1200">
                <a:solidFill>
                  <a:prstClr val="black"/>
                </a:solidFill>
                <a:latin typeface="Century Gothic"/>
                <a:cs typeface="Calibri"/>
              </a:rPr>
              <a:t>competitive wages</a:t>
            </a:r>
          </a:p>
          <a:p>
            <a:pPr marL="647711" lvl="2" indent="-114302" algn="just" defTabSz="457208">
              <a:defRPr/>
            </a:pPr>
            <a:r>
              <a:rPr lang="en-US" sz="1200">
                <a:solidFill>
                  <a:prstClr val="black"/>
                </a:solidFill>
                <a:latin typeface="Century Gothic"/>
                <a:cs typeface="Calibri"/>
              </a:rPr>
              <a:t>high school credits</a:t>
            </a:r>
          </a:p>
          <a:p>
            <a:pPr marL="647711" lvl="2" indent="-114302" algn="just" defTabSz="457208">
              <a:defRPr/>
            </a:pPr>
            <a:r>
              <a:rPr lang="en-US" sz="1200">
                <a:solidFill>
                  <a:prstClr val="black"/>
                </a:solidFill>
                <a:latin typeface="Century Gothic"/>
                <a:cs typeface="Calibri"/>
              </a:rPr>
              <a:t>hours toward an apprenticeship </a:t>
            </a:r>
          </a:p>
          <a:p>
            <a:pPr marL="647711" lvl="2" indent="-114302" algn="just" defTabSz="457208">
              <a:defRPr/>
            </a:pPr>
            <a:r>
              <a:rPr lang="en-US" sz="1200">
                <a:solidFill>
                  <a:prstClr val="black"/>
                </a:solidFill>
                <a:latin typeface="Century Gothic"/>
                <a:cs typeface="Calibri"/>
              </a:rPr>
              <a:t>work alongside a mentor to experience first-hand what the skilled trades are all about</a:t>
            </a:r>
          </a:p>
          <a:p>
            <a:pPr marL="247654" indent="-171453" algn="just" defTabSz="457208">
              <a:defRPr/>
            </a:pPr>
            <a:endParaRPr lang="en-US" sz="1200">
              <a:solidFill>
                <a:prstClr val="black"/>
              </a:solidFill>
              <a:latin typeface="Century Gothic"/>
              <a:cs typeface="Calibri"/>
            </a:endParaRPr>
          </a:p>
          <a:p>
            <a:pPr marL="76202" indent="0" algn="ctr" defTabSz="457208">
              <a:buNone/>
              <a:defRPr/>
            </a:pPr>
            <a:r>
              <a:rPr lang="en-US" sz="1200">
                <a:solidFill>
                  <a:prstClr val="black"/>
                </a:solidFill>
                <a:latin typeface="Century Gothic"/>
                <a:cs typeface="Calibri"/>
              </a:rPr>
              <a:t>SYIP 2023 Stats:</a:t>
            </a:r>
          </a:p>
          <a:p>
            <a:pPr marL="76202" indent="0" algn="ctr" defTabSz="457208">
              <a:buNone/>
              <a:defRPr/>
            </a:pPr>
            <a:endParaRPr lang="en-US" sz="1200">
              <a:solidFill>
                <a:prstClr val="black"/>
              </a:solidFill>
              <a:latin typeface="Century Gothic"/>
              <a:cs typeface="Calibri"/>
            </a:endParaRPr>
          </a:p>
          <a:p>
            <a:pPr marL="76202" indent="0" algn="ctr" defTabSz="457208">
              <a:buNone/>
              <a:defRPr/>
            </a:pPr>
            <a:r>
              <a:rPr lang="en-US" sz="1200">
                <a:solidFill>
                  <a:prstClr val="black"/>
                </a:solidFill>
                <a:latin typeface="Century Gothic"/>
                <a:cs typeface="Calibri"/>
              </a:rPr>
              <a:t>60 job placements | 59 completed | 26 job offers </a:t>
            </a:r>
          </a:p>
          <a:p>
            <a:pPr marL="76202" indent="0" algn="ctr" defTabSz="457208">
              <a:buNone/>
              <a:defRPr/>
            </a:pPr>
            <a:r>
              <a:rPr lang="en-US" sz="1200">
                <a:solidFill>
                  <a:prstClr val="black"/>
                </a:solidFill>
                <a:latin typeface="Century Gothic"/>
                <a:cs typeface="Calibri"/>
              </a:rPr>
              <a:t>15 grade 12's accepted full-time positions | 59 credits granted</a:t>
            </a:r>
          </a:p>
          <a:p>
            <a:pPr marL="76202" indent="0" algn="ctr" defTabSz="457208">
              <a:buNone/>
              <a:defRPr/>
            </a:pPr>
            <a:endParaRPr lang="en-US" sz="1400">
              <a:solidFill>
                <a:srgbClr val="92D050"/>
              </a:solidFill>
              <a:latin typeface="Century Gothic"/>
              <a:cs typeface="Calibri"/>
              <a:hlinkClick r:id="rId6">
                <a:extLst>
                  <a:ext uri="{A12FA001-AC4F-418D-AE19-62706E023703}">
                    <ahyp:hlinkClr xmlns:ahyp="http://schemas.microsoft.com/office/drawing/2018/hyperlinkcolor" val="tx"/>
                  </a:ext>
                </a:extLst>
              </a:hlinkClick>
            </a:endParaRPr>
          </a:p>
          <a:p>
            <a:pPr marL="76202" indent="0" algn="ctr" defTabSz="457208">
              <a:buNone/>
              <a:defRPr/>
            </a:pPr>
            <a:r>
              <a:rPr lang="en-US" sz="1400">
                <a:solidFill>
                  <a:srgbClr val="92D050"/>
                </a:solidFill>
                <a:latin typeface="Century Gothic"/>
                <a:cs typeface="Calibri"/>
                <a:hlinkClick r:id="rId6">
                  <a:extLst>
                    <a:ext uri="{A12FA001-AC4F-418D-AE19-62706E023703}">
                      <ahyp:hlinkClr xmlns:ahyp="http://schemas.microsoft.com/office/drawing/2018/hyperlinkcolor" val="tx"/>
                    </a:ext>
                  </a:extLst>
                </a:hlinkClick>
              </a:rPr>
              <a:t>www.saskatooniec.ca/syip</a:t>
            </a:r>
            <a:r>
              <a:rPr lang="en-US" sz="1400">
                <a:solidFill>
                  <a:srgbClr val="92D050"/>
                </a:solidFill>
                <a:latin typeface="Century Gothic"/>
                <a:cs typeface="Calibri"/>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5F064-DE66-79D9-EC43-528B5C24C45B}"/>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9B2CD1EB-C931-1CCD-8945-43A20DBD75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flipV="1">
            <a:off x="0" y="4310972"/>
            <a:ext cx="1210167" cy="1689778"/>
          </a:xfrm>
          <a:prstGeom prst="rect">
            <a:avLst/>
          </a:prstGeom>
        </p:spPr>
      </p:pic>
      <p:sp>
        <p:nvSpPr>
          <p:cNvPr id="4" name="AutoShape 4">
            <a:extLst>
              <a:ext uri="{FF2B5EF4-FFF2-40B4-BE49-F238E27FC236}">
                <a16:creationId xmlns:a16="http://schemas.microsoft.com/office/drawing/2014/main" id="{3C3220EA-6BDF-336C-4E1F-79FEFDDD2A18}"/>
              </a:ext>
            </a:extLst>
          </p:cNvPr>
          <p:cNvSpPr/>
          <p:nvPr/>
        </p:nvSpPr>
        <p:spPr>
          <a:xfrm>
            <a:off x="1311378" y="857250"/>
            <a:ext cx="7848600" cy="5143500"/>
          </a:xfrm>
          <a:prstGeom prst="rect">
            <a:avLst/>
          </a:prstGeom>
          <a:solidFill>
            <a:srgbClr val="F7F4FA"/>
          </a:solidFill>
        </p:spPr>
        <p:txBody>
          <a:bodyPr/>
          <a:lstStyle/>
          <a:p>
            <a:pPr defTabSz="457208"/>
            <a:endParaRPr lang="en-CA" sz="900">
              <a:solidFill>
                <a:prstClr val="black"/>
              </a:solidFill>
              <a:latin typeface="Calibri"/>
            </a:endParaRPr>
          </a:p>
        </p:txBody>
      </p:sp>
      <p:pic>
        <p:nvPicPr>
          <p:cNvPr id="14" name="Picture 13">
            <a:extLst>
              <a:ext uri="{FF2B5EF4-FFF2-40B4-BE49-F238E27FC236}">
                <a16:creationId xmlns:a16="http://schemas.microsoft.com/office/drawing/2014/main" id="{652E2AD5-29C1-7268-618E-4810C21A774A}"/>
              </a:ext>
            </a:extLst>
          </p:cNvPr>
          <p:cNvPicPr>
            <a:picLocks noChangeAspect="1"/>
          </p:cNvPicPr>
          <p:nvPr/>
        </p:nvPicPr>
        <p:blipFill>
          <a:blip r:embed="rId4"/>
          <a:stretch>
            <a:fillRect/>
          </a:stretch>
        </p:blipFill>
        <p:spPr>
          <a:xfrm>
            <a:off x="-76200" y="5524500"/>
            <a:ext cx="1286367" cy="417612"/>
          </a:xfrm>
          <a:prstGeom prst="rect">
            <a:avLst/>
          </a:prstGeom>
        </p:spPr>
      </p:pic>
      <p:sp>
        <p:nvSpPr>
          <p:cNvPr id="5" name="Text Placeholder 2">
            <a:extLst>
              <a:ext uri="{FF2B5EF4-FFF2-40B4-BE49-F238E27FC236}">
                <a16:creationId xmlns:a16="http://schemas.microsoft.com/office/drawing/2014/main" id="{CA1C1E73-6B54-7D50-897E-27718497998A}"/>
              </a:ext>
            </a:extLst>
          </p:cNvPr>
          <p:cNvSpPr txBox="1">
            <a:spLocks/>
          </p:cNvSpPr>
          <p:nvPr/>
        </p:nvSpPr>
        <p:spPr>
          <a:xfrm>
            <a:off x="1959078" y="2129307"/>
            <a:ext cx="6553200" cy="3477080"/>
          </a:xfrm>
          <a:prstGeom prst="rect">
            <a:avLst/>
          </a:prstGeom>
        </p:spPr>
        <p:txBody>
          <a:bodyPr lIns="45720" tIns="22860" rIns="45720" bIns="22860" numCol="1"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2" indent="0" algn="just" defTabSz="457208">
              <a:buNone/>
              <a:defRPr/>
            </a:pPr>
            <a:r>
              <a:rPr lang="en-US" sz="1000">
                <a:solidFill>
                  <a:prstClr val="black"/>
                </a:solidFill>
                <a:latin typeface="Century Gothic"/>
                <a:cs typeface="Calibri"/>
              </a:rPr>
              <a:t>-</a:t>
            </a:r>
            <a:endParaRPr lang="en-US" sz="1200">
              <a:solidFill>
                <a:prstClr val="black"/>
              </a:solidFill>
              <a:latin typeface="Century Gothic"/>
              <a:cs typeface="Calibri"/>
            </a:endParaRPr>
          </a:p>
          <a:p>
            <a:pPr marL="76202" indent="0" algn="ctr" defTabSz="457208">
              <a:buNone/>
              <a:defRPr/>
            </a:pPr>
            <a:endParaRPr lang="en-US" sz="1400">
              <a:solidFill>
                <a:srgbClr val="92D050"/>
              </a:solidFill>
              <a:latin typeface="Century Gothic"/>
              <a:cs typeface="Calibri"/>
              <a:hlinkClick r:id="rId5">
                <a:extLst>
                  <a:ext uri="{A12FA001-AC4F-418D-AE19-62706E023703}">
                    <ahyp:hlinkClr xmlns:ahyp="http://schemas.microsoft.com/office/drawing/2018/hyperlinkcolor" val="tx"/>
                  </a:ext>
                </a:extLst>
              </a:hlinkClick>
            </a:endParaRPr>
          </a:p>
          <a:p>
            <a:pPr marL="76202" indent="0" algn="ctr" defTabSz="457208">
              <a:buNone/>
              <a:defRPr/>
            </a:pPr>
            <a:r>
              <a:rPr lang="en-US" sz="1400">
                <a:solidFill>
                  <a:srgbClr val="92D050"/>
                </a:solidFill>
                <a:latin typeface="Century Gothic"/>
                <a:cs typeface="Calibri"/>
                <a:hlinkClick r:id="rId5">
                  <a:extLst>
                    <a:ext uri="{A12FA001-AC4F-418D-AE19-62706E023703}">
                      <ahyp:hlinkClr xmlns:ahyp="http://schemas.microsoft.com/office/drawing/2018/hyperlinkcolor" val="tx"/>
                    </a:ext>
                  </a:extLst>
                </a:hlinkClick>
              </a:rPr>
              <a:t>www.saskatooniec.ca/syip</a:t>
            </a:r>
            <a:r>
              <a:rPr lang="en-US" sz="1400">
                <a:solidFill>
                  <a:srgbClr val="92D050"/>
                </a:solidFill>
                <a:latin typeface="Century Gothic"/>
                <a:cs typeface="Calibri"/>
              </a:rPr>
              <a:t> </a:t>
            </a:r>
          </a:p>
        </p:txBody>
      </p:sp>
      <p:pic>
        <p:nvPicPr>
          <p:cNvPr id="6" name="Picture 5" descr="A person holding a phone&#10;&#10;Description automatically generated">
            <a:extLst>
              <a:ext uri="{FF2B5EF4-FFF2-40B4-BE49-F238E27FC236}">
                <a16:creationId xmlns:a16="http://schemas.microsoft.com/office/drawing/2014/main" id="{110E5241-5D3E-5E5C-F9D5-2728F2535C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3257" y="855910"/>
            <a:ext cx="5144840" cy="5144840"/>
          </a:xfrm>
          <a:prstGeom prst="rect">
            <a:avLst/>
          </a:prstGeom>
        </p:spPr>
      </p:pic>
    </p:spTree>
    <p:extLst>
      <p:ext uri="{BB962C8B-B14F-4D97-AF65-F5344CB8AC3E}">
        <p14:creationId xmlns:p14="http://schemas.microsoft.com/office/powerpoint/2010/main" val="1432588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text, font, logo, graphics&#10;&#10;Description automatically generated">
            <a:extLst>
              <a:ext uri="{FF2B5EF4-FFF2-40B4-BE49-F238E27FC236}">
                <a16:creationId xmlns:a16="http://schemas.microsoft.com/office/drawing/2014/main" id="{706E3C5B-2C19-2B29-88B4-D04B533678B4}"/>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07744" y="2260542"/>
            <a:ext cx="1750559" cy="775899"/>
          </a:xfrm>
        </p:spPr>
      </p:pic>
      <p:pic>
        <p:nvPicPr>
          <p:cNvPr id="5" name="Picture 4" descr="A picture containing text, clipart&#10;&#10;Description automatically generated">
            <a:extLst>
              <a:ext uri="{FF2B5EF4-FFF2-40B4-BE49-F238E27FC236}">
                <a16:creationId xmlns:a16="http://schemas.microsoft.com/office/drawing/2014/main" id="{DD84E294-6426-42C0-86B6-1C5C3A3BB3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2046" y="2378055"/>
            <a:ext cx="1858165" cy="417468"/>
          </a:xfrm>
          <a:prstGeom prst="rect">
            <a:avLst/>
          </a:prstGeom>
        </p:spPr>
      </p:pic>
      <p:pic>
        <p:nvPicPr>
          <p:cNvPr id="7" name="Picture 6" descr="A close-up of a logo&#10;&#10;Description automatically generated with low confidence">
            <a:extLst>
              <a:ext uri="{FF2B5EF4-FFF2-40B4-BE49-F238E27FC236}">
                <a16:creationId xmlns:a16="http://schemas.microsoft.com/office/drawing/2014/main" id="{5121CF8C-C96C-B6B2-5AE7-E9042CFB2E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0007" y="3036441"/>
            <a:ext cx="1710334" cy="1710334"/>
          </a:xfrm>
          <a:prstGeom prst="rect">
            <a:avLst/>
          </a:prstGeom>
        </p:spPr>
      </p:pic>
      <p:sp>
        <p:nvSpPr>
          <p:cNvPr id="8" name="TextBox 7">
            <a:extLst>
              <a:ext uri="{FF2B5EF4-FFF2-40B4-BE49-F238E27FC236}">
                <a16:creationId xmlns:a16="http://schemas.microsoft.com/office/drawing/2014/main" id="{D5ED7AEA-B6BD-D0D4-A92A-D9B238B27381}"/>
              </a:ext>
            </a:extLst>
          </p:cNvPr>
          <p:cNvSpPr txBox="1"/>
          <p:nvPr/>
        </p:nvSpPr>
        <p:spPr>
          <a:xfrm>
            <a:off x="1703883" y="1254890"/>
            <a:ext cx="5664856" cy="507960"/>
          </a:xfrm>
          <a:prstGeom prst="rect">
            <a:avLst/>
          </a:prstGeom>
          <a:noFill/>
        </p:spPr>
        <p:txBody>
          <a:bodyPr wrap="square" rtlCol="0">
            <a:spAutoFit/>
          </a:bodyPr>
          <a:lstStyle/>
          <a:p>
            <a:pPr algn="ctr"/>
            <a:r>
              <a:rPr lang="en-CA" sz="2701"/>
              <a:t>Career Exploration Resources</a:t>
            </a:r>
          </a:p>
        </p:txBody>
      </p:sp>
      <p:sp>
        <p:nvSpPr>
          <p:cNvPr id="9" name="TextBox 8">
            <a:extLst>
              <a:ext uri="{FF2B5EF4-FFF2-40B4-BE49-F238E27FC236}">
                <a16:creationId xmlns:a16="http://schemas.microsoft.com/office/drawing/2014/main" id="{6CF21C60-142C-DFF2-662F-C8BF699A1869}"/>
              </a:ext>
            </a:extLst>
          </p:cNvPr>
          <p:cNvSpPr txBox="1"/>
          <p:nvPr/>
        </p:nvSpPr>
        <p:spPr>
          <a:xfrm>
            <a:off x="3388616" y="2452233"/>
            <a:ext cx="2270918" cy="738920"/>
          </a:xfrm>
          <a:prstGeom prst="rect">
            <a:avLst/>
          </a:prstGeom>
          <a:noFill/>
        </p:spPr>
        <p:txBody>
          <a:bodyPr wrap="square" rtlCol="0">
            <a:spAutoFit/>
          </a:bodyPr>
          <a:lstStyle/>
          <a:p>
            <a:r>
              <a:rPr lang="en-CA" sz="2101"/>
              <a:t>SASKATOONIEC.CA</a:t>
            </a:r>
          </a:p>
        </p:txBody>
      </p:sp>
      <p:pic>
        <p:nvPicPr>
          <p:cNvPr id="11" name="Picture 10" descr="A green and black logo&#10;&#10;Description automatically generated with medium confidence">
            <a:hlinkClick r:id="rId6"/>
            <a:extLst>
              <a:ext uri="{FF2B5EF4-FFF2-40B4-BE49-F238E27FC236}">
                <a16:creationId xmlns:a16="http://schemas.microsoft.com/office/drawing/2014/main" id="{70A567BE-C3A2-D76D-E56E-DA77F2F0CA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1031" y="4616173"/>
            <a:ext cx="1750559" cy="888850"/>
          </a:xfrm>
          <a:prstGeom prst="rect">
            <a:avLst/>
          </a:prstGeom>
        </p:spPr>
      </p:pic>
      <p:pic>
        <p:nvPicPr>
          <p:cNvPr id="12" name="Picture 11">
            <a:extLst>
              <a:ext uri="{FF2B5EF4-FFF2-40B4-BE49-F238E27FC236}">
                <a16:creationId xmlns:a16="http://schemas.microsoft.com/office/drawing/2014/main" id="{B2B91099-400B-E491-A83B-4104DB20E438}"/>
              </a:ext>
            </a:extLst>
          </p:cNvPr>
          <p:cNvPicPr>
            <a:picLocks noChangeAspect="1"/>
          </p:cNvPicPr>
          <p:nvPr/>
        </p:nvPicPr>
        <p:blipFill>
          <a:blip r:embed="rId8"/>
          <a:stretch>
            <a:fillRect/>
          </a:stretch>
        </p:blipFill>
        <p:spPr>
          <a:xfrm>
            <a:off x="930385" y="4807057"/>
            <a:ext cx="1992937" cy="507079"/>
          </a:xfrm>
          <a:prstGeom prst="rect">
            <a:avLst/>
          </a:prstGeom>
        </p:spPr>
      </p:pic>
      <p:pic>
        <p:nvPicPr>
          <p:cNvPr id="13" name="Picture 12" descr="Company name&#10;&#10;Description automatically generated with low confidence">
            <a:extLst>
              <a:ext uri="{FF2B5EF4-FFF2-40B4-BE49-F238E27FC236}">
                <a16:creationId xmlns:a16="http://schemas.microsoft.com/office/drawing/2014/main" id="{CB61DBC8-0634-A932-3120-FE3AA5FB2C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0122" y="4763765"/>
            <a:ext cx="1329101" cy="593665"/>
          </a:xfrm>
          <a:prstGeom prst="rect">
            <a:avLst/>
          </a:prstGeom>
        </p:spPr>
      </p:pic>
      <p:sp>
        <p:nvSpPr>
          <p:cNvPr id="14" name="Arrow: Down 13">
            <a:extLst>
              <a:ext uri="{FF2B5EF4-FFF2-40B4-BE49-F238E27FC236}">
                <a16:creationId xmlns:a16="http://schemas.microsoft.com/office/drawing/2014/main" id="{BBAF618B-D021-5A4D-5B5A-6979673AEE8B}"/>
              </a:ext>
            </a:extLst>
          </p:cNvPr>
          <p:cNvSpPr/>
          <p:nvPr/>
        </p:nvSpPr>
        <p:spPr>
          <a:xfrm>
            <a:off x="4349525" y="4269557"/>
            <a:ext cx="222475" cy="346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1"/>
          </a:p>
        </p:txBody>
      </p:sp>
      <p:sp>
        <p:nvSpPr>
          <p:cNvPr id="18" name="Arrow: Down 17">
            <a:extLst>
              <a:ext uri="{FF2B5EF4-FFF2-40B4-BE49-F238E27FC236}">
                <a16:creationId xmlns:a16="http://schemas.microsoft.com/office/drawing/2014/main" id="{1046304C-5F35-09D2-6200-87C39060777E}"/>
              </a:ext>
            </a:extLst>
          </p:cNvPr>
          <p:cNvSpPr/>
          <p:nvPr/>
        </p:nvSpPr>
        <p:spPr>
          <a:xfrm rot="16200000">
            <a:off x="2664659" y="2344280"/>
            <a:ext cx="195871" cy="6084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1"/>
          </a:p>
        </p:txBody>
      </p:sp>
      <p:sp>
        <p:nvSpPr>
          <p:cNvPr id="20" name="Arrow: Down 19">
            <a:extLst>
              <a:ext uri="{FF2B5EF4-FFF2-40B4-BE49-F238E27FC236}">
                <a16:creationId xmlns:a16="http://schemas.microsoft.com/office/drawing/2014/main" id="{67D1565E-71E0-C0B1-16AC-C2B30C182CC2}"/>
              </a:ext>
            </a:extLst>
          </p:cNvPr>
          <p:cNvSpPr/>
          <p:nvPr/>
        </p:nvSpPr>
        <p:spPr>
          <a:xfrm rot="5400000">
            <a:off x="6049819" y="2338244"/>
            <a:ext cx="195871" cy="6084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1"/>
          </a:p>
        </p:txBody>
      </p:sp>
      <p:sp>
        <p:nvSpPr>
          <p:cNvPr id="21" name="Arrow: Down 20">
            <a:extLst>
              <a:ext uri="{FF2B5EF4-FFF2-40B4-BE49-F238E27FC236}">
                <a16:creationId xmlns:a16="http://schemas.microsoft.com/office/drawing/2014/main" id="{E81097D2-F882-D00C-AB4F-E3DA8E777188}"/>
              </a:ext>
            </a:extLst>
          </p:cNvPr>
          <p:cNvSpPr/>
          <p:nvPr/>
        </p:nvSpPr>
        <p:spPr>
          <a:xfrm rot="3853766">
            <a:off x="3054182" y="4073586"/>
            <a:ext cx="195871" cy="6084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1"/>
          </a:p>
        </p:txBody>
      </p:sp>
      <p:sp>
        <p:nvSpPr>
          <p:cNvPr id="22" name="Arrow: Down 21">
            <a:extLst>
              <a:ext uri="{FF2B5EF4-FFF2-40B4-BE49-F238E27FC236}">
                <a16:creationId xmlns:a16="http://schemas.microsoft.com/office/drawing/2014/main" id="{05FB0473-79C0-27F1-56FF-C277D0C8F855}"/>
              </a:ext>
            </a:extLst>
          </p:cNvPr>
          <p:cNvSpPr/>
          <p:nvPr/>
        </p:nvSpPr>
        <p:spPr>
          <a:xfrm rot="17989432">
            <a:off x="5525031" y="4049355"/>
            <a:ext cx="195871" cy="6084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01"/>
          </a:p>
        </p:txBody>
      </p:sp>
      <p:sp>
        <p:nvSpPr>
          <p:cNvPr id="23" name="TextBox 22">
            <a:extLst>
              <a:ext uri="{FF2B5EF4-FFF2-40B4-BE49-F238E27FC236}">
                <a16:creationId xmlns:a16="http://schemas.microsoft.com/office/drawing/2014/main" id="{93227082-97C5-C369-4A18-233183A8AF01}"/>
              </a:ext>
            </a:extLst>
          </p:cNvPr>
          <p:cNvSpPr txBox="1"/>
          <p:nvPr/>
        </p:nvSpPr>
        <p:spPr>
          <a:xfrm>
            <a:off x="2427811" y="3055945"/>
            <a:ext cx="4054726" cy="738920"/>
          </a:xfrm>
          <a:prstGeom prst="rect">
            <a:avLst/>
          </a:prstGeom>
          <a:noFill/>
        </p:spPr>
        <p:txBody>
          <a:bodyPr wrap="square" rtlCol="0">
            <a:spAutoFit/>
          </a:bodyPr>
          <a:lstStyle/>
          <a:p>
            <a:r>
              <a:rPr lang="en-CA" sz="2101"/>
              <a:t>_____________________________________________</a:t>
            </a:r>
          </a:p>
        </p:txBody>
      </p:sp>
    </p:spTree>
    <p:extLst>
      <p:ext uri="{BB962C8B-B14F-4D97-AF65-F5344CB8AC3E}">
        <p14:creationId xmlns:p14="http://schemas.microsoft.com/office/powerpoint/2010/main" val="1493969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8" grpId="0" animBg="1"/>
      <p:bldP spid="20" grpId="0" animBg="1"/>
      <p:bldP spid="21" grpId="0" animBg="1"/>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4135-55A9-4D1D-B24B-A4DD365F6E43}"/>
              </a:ext>
            </a:extLst>
          </p:cNvPr>
          <p:cNvSpPr>
            <a:spLocks noGrp="1"/>
          </p:cNvSpPr>
          <p:nvPr>
            <p:ph type="title"/>
          </p:nvPr>
        </p:nvSpPr>
        <p:spPr>
          <a:xfrm>
            <a:off x="170036" y="661579"/>
            <a:ext cx="8543677" cy="1143000"/>
          </a:xfrm>
        </p:spPr>
        <p:txBody>
          <a:bodyPr/>
          <a:lstStyle/>
          <a:p>
            <a:r>
              <a:rPr lang="en-CA" sz="3200"/>
              <a:t>School counsellors can provide students with </a:t>
            </a:r>
            <a:br>
              <a:rPr lang="en-CA" sz="3200"/>
            </a:br>
            <a:r>
              <a:rPr lang="en-CA" sz="3200"/>
              <a:t>tools &amp; opportunities to match their skills, interests &amp; values with careers. </a:t>
            </a:r>
            <a:br>
              <a:rPr lang="en-CA" sz="3200"/>
            </a:br>
            <a:r>
              <a:rPr lang="en-CA" sz="3200" b="1" i="1"/>
              <a:t>This helps with course selection in high school</a:t>
            </a:r>
            <a:r>
              <a:rPr lang="en-CA" sz="3200"/>
              <a:t>.</a:t>
            </a:r>
          </a:p>
        </p:txBody>
      </p:sp>
      <p:sp>
        <p:nvSpPr>
          <p:cNvPr id="6" name="TextBox 5">
            <a:extLst>
              <a:ext uri="{FF2B5EF4-FFF2-40B4-BE49-F238E27FC236}">
                <a16:creationId xmlns:a16="http://schemas.microsoft.com/office/drawing/2014/main" id="{0607EF59-02A3-45A4-BACF-53F19D50A29F}"/>
              </a:ext>
            </a:extLst>
          </p:cNvPr>
          <p:cNvSpPr txBox="1"/>
          <p:nvPr/>
        </p:nvSpPr>
        <p:spPr>
          <a:xfrm>
            <a:off x="170036" y="2543866"/>
            <a:ext cx="2888932" cy="523220"/>
          </a:xfrm>
          <a:prstGeom prst="rect">
            <a:avLst/>
          </a:prstGeom>
          <a:noFill/>
        </p:spPr>
        <p:txBody>
          <a:bodyPr wrap="none" rtlCol="0">
            <a:spAutoFit/>
          </a:bodyPr>
          <a:lstStyle/>
          <a:p>
            <a:r>
              <a:rPr lang="en-CA">
                <a:solidFill>
                  <a:schemeClr val="tx2">
                    <a:lumMod val="60000"/>
                    <a:lumOff val="40000"/>
                  </a:schemeClr>
                </a:solidFill>
              </a:rPr>
              <a:t>1. myblueprint.ca</a:t>
            </a:r>
          </a:p>
        </p:txBody>
      </p:sp>
      <p:pic>
        <p:nvPicPr>
          <p:cNvPr id="9" name="Picture 8">
            <a:extLst>
              <a:ext uri="{FF2B5EF4-FFF2-40B4-BE49-F238E27FC236}">
                <a16:creationId xmlns:a16="http://schemas.microsoft.com/office/drawing/2014/main" id="{B718474B-2BA1-4B6A-8DEC-50AD172D7196}"/>
              </a:ext>
            </a:extLst>
          </p:cNvPr>
          <p:cNvPicPr>
            <a:picLocks noChangeAspect="1"/>
          </p:cNvPicPr>
          <p:nvPr/>
        </p:nvPicPr>
        <p:blipFill>
          <a:blip r:embed="rId2"/>
          <a:stretch>
            <a:fillRect/>
          </a:stretch>
        </p:blipFill>
        <p:spPr>
          <a:xfrm>
            <a:off x="71892" y="3103576"/>
            <a:ext cx="3509176" cy="2439974"/>
          </a:xfrm>
          <a:prstGeom prst="rect">
            <a:avLst/>
          </a:prstGeom>
        </p:spPr>
      </p:pic>
      <p:sp>
        <p:nvSpPr>
          <p:cNvPr id="14" name="TextBox 13">
            <a:extLst>
              <a:ext uri="{FF2B5EF4-FFF2-40B4-BE49-F238E27FC236}">
                <a16:creationId xmlns:a16="http://schemas.microsoft.com/office/drawing/2014/main" id="{4F579C58-383F-4B3F-A3D9-495C5DAF2333}"/>
              </a:ext>
            </a:extLst>
          </p:cNvPr>
          <p:cNvSpPr txBox="1"/>
          <p:nvPr/>
        </p:nvSpPr>
        <p:spPr>
          <a:xfrm>
            <a:off x="3816465" y="2544733"/>
            <a:ext cx="4584845" cy="523220"/>
          </a:xfrm>
          <a:prstGeom prst="rect">
            <a:avLst/>
          </a:prstGeom>
          <a:noFill/>
        </p:spPr>
        <p:txBody>
          <a:bodyPr wrap="none" rtlCol="0">
            <a:spAutoFit/>
          </a:bodyPr>
          <a:lstStyle/>
          <a:p>
            <a:r>
              <a:rPr lang="en-CA">
                <a:solidFill>
                  <a:schemeClr val="tx2">
                    <a:lumMod val="60000"/>
                    <a:lumOff val="40000"/>
                  </a:schemeClr>
                </a:solidFill>
              </a:rPr>
              <a:t>2. saskatooniec.ca/programs </a:t>
            </a:r>
          </a:p>
        </p:txBody>
      </p:sp>
      <p:pic>
        <p:nvPicPr>
          <p:cNvPr id="18" name="Picture 17">
            <a:extLst>
              <a:ext uri="{FF2B5EF4-FFF2-40B4-BE49-F238E27FC236}">
                <a16:creationId xmlns:a16="http://schemas.microsoft.com/office/drawing/2014/main" id="{E58A19AC-A8B5-4642-B94A-5CB3A7F597C3}"/>
              </a:ext>
            </a:extLst>
          </p:cNvPr>
          <p:cNvPicPr>
            <a:picLocks noChangeAspect="1"/>
          </p:cNvPicPr>
          <p:nvPr/>
        </p:nvPicPr>
        <p:blipFill>
          <a:blip r:embed="rId3"/>
          <a:stretch>
            <a:fillRect/>
          </a:stretch>
        </p:blipFill>
        <p:spPr>
          <a:xfrm>
            <a:off x="3888187" y="3090624"/>
            <a:ext cx="2035533" cy="2430924"/>
          </a:xfrm>
          <a:prstGeom prst="rect">
            <a:avLst/>
          </a:prstGeom>
        </p:spPr>
      </p:pic>
      <p:pic>
        <p:nvPicPr>
          <p:cNvPr id="21" name="Picture 20">
            <a:extLst>
              <a:ext uri="{FF2B5EF4-FFF2-40B4-BE49-F238E27FC236}">
                <a16:creationId xmlns:a16="http://schemas.microsoft.com/office/drawing/2014/main" id="{7F223EAF-5094-4D76-8C4F-407B18B7EB52}"/>
              </a:ext>
            </a:extLst>
          </p:cNvPr>
          <p:cNvPicPr>
            <a:picLocks noChangeAspect="1"/>
          </p:cNvPicPr>
          <p:nvPr/>
        </p:nvPicPr>
        <p:blipFill>
          <a:blip r:embed="rId4"/>
          <a:stretch>
            <a:fillRect/>
          </a:stretch>
        </p:blipFill>
        <p:spPr>
          <a:xfrm>
            <a:off x="6002901" y="3103576"/>
            <a:ext cx="1603347" cy="2405021"/>
          </a:xfrm>
          <a:prstGeom prst="rect">
            <a:avLst/>
          </a:prstGeom>
        </p:spPr>
      </p:pic>
      <p:pic>
        <p:nvPicPr>
          <p:cNvPr id="23" name="Picture 22">
            <a:extLst>
              <a:ext uri="{FF2B5EF4-FFF2-40B4-BE49-F238E27FC236}">
                <a16:creationId xmlns:a16="http://schemas.microsoft.com/office/drawing/2014/main" id="{4431CBE4-D840-4D05-BA92-CAE93CCF97F5}"/>
              </a:ext>
            </a:extLst>
          </p:cNvPr>
          <p:cNvPicPr>
            <a:picLocks noChangeAspect="1"/>
          </p:cNvPicPr>
          <p:nvPr/>
        </p:nvPicPr>
        <p:blipFill>
          <a:blip r:embed="rId5"/>
          <a:stretch>
            <a:fillRect/>
          </a:stretch>
        </p:blipFill>
        <p:spPr>
          <a:xfrm>
            <a:off x="7667669" y="3090624"/>
            <a:ext cx="1386679" cy="2405021"/>
          </a:xfrm>
          <a:prstGeom prst="rect">
            <a:avLst/>
          </a:prstGeom>
        </p:spPr>
      </p:pic>
    </p:spTree>
    <p:extLst>
      <p:ext uri="{BB962C8B-B14F-4D97-AF65-F5344CB8AC3E}">
        <p14:creationId xmlns:p14="http://schemas.microsoft.com/office/powerpoint/2010/main" val="1362696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F5F6A3-DF55-EAA4-143A-08DE9A057E2C}"/>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2249715" y="911349"/>
            <a:ext cx="4639576" cy="4639576"/>
          </a:xfrm>
          <a:prstGeom prst="rect">
            <a:avLst/>
          </a:prstGeom>
        </p:spPr>
      </p:pic>
    </p:spTree>
    <p:extLst>
      <p:ext uri="{BB962C8B-B14F-4D97-AF65-F5344CB8AC3E}">
        <p14:creationId xmlns:p14="http://schemas.microsoft.com/office/powerpoint/2010/main" val="1042486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1905-2E3E-41C3-BDB0-8B2AB0E9F3F9}"/>
              </a:ext>
            </a:extLst>
          </p:cNvPr>
          <p:cNvSpPr>
            <a:spLocks noGrp="1"/>
          </p:cNvSpPr>
          <p:nvPr>
            <p:ph type="title"/>
          </p:nvPr>
        </p:nvSpPr>
        <p:spPr>
          <a:xfrm>
            <a:off x="307774" y="547134"/>
            <a:ext cx="8229600" cy="1143000"/>
          </a:xfrm>
        </p:spPr>
        <p:txBody>
          <a:bodyPr/>
          <a:lstStyle/>
          <a:p>
            <a:r>
              <a:rPr lang="en-CA" sz="3200"/>
              <a:t>Once you have an idea of the careers that interest you &amp; the schooling required, you can begin to make your high school plan.  </a:t>
            </a:r>
          </a:p>
        </p:txBody>
      </p:sp>
      <p:sp>
        <p:nvSpPr>
          <p:cNvPr id="3" name="Text Placeholder 2">
            <a:extLst>
              <a:ext uri="{FF2B5EF4-FFF2-40B4-BE49-F238E27FC236}">
                <a16:creationId xmlns:a16="http://schemas.microsoft.com/office/drawing/2014/main" id="{E5D669B7-F158-485E-86F2-6C4CDDBE55E4}"/>
              </a:ext>
            </a:extLst>
          </p:cNvPr>
          <p:cNvSpPr>
            <a:spLocks noGrp="1"/>
          </p:cNvSpPr>
          <p:nvPr>
            <p:ph type="body" idx="1"/>
          </p:nvPr>
        </p:nvSpPr>
        <p:spPr>
          <a:xfrm>
            <a:off x="903820" y="2149074"/>
            <a:ext cx="4040188" cy="639762"/>
          </a:xfrm>
        </p:spPr>
        <p:txBody>
          <a:bodyPr/>
          <a:lstStyle/>
          <a:p>
            <a:r>
              <a:rPr lang="en-CA"/>
              <a:t>Required Courses                 VS.</a:t>
            </a:r>
          </a:p>
        </p:txBody>
      </p:sp>
      <p:sp>
        <p:nvSpPr>
          <p:cNvPr id="4" name="Content Placeholder 3">
            <a:extLst>
              <a:ext uri="{FF2B5EF4-FFF2-40B4-BE49-F238E27FC236}">
                <a16:creationId xmlns:a16="http://schemas.microsoft.com/office/drawing/2014/main" id="{47295970-C100-4A61-A044-56ACFE84DD1A}"/>
              </a:ext>
            </a:extLst>
          </p:cNvPr>
          <p:cNvSpPr>
            <a:spLocks noGrp="1"/>
          </p:cNvSpPr>
          <p:nvPr>
            <p:ph sz="half" idx="2"/>
          </p:nvPr>
        </p:nvSpPr>
        <p:spPr>
          <a:xfrm>
            <a:off x="382386" y="3071791"/>
            <a:ext cx="4040188" cy="3951288"/>
          </a:xfrm>
        </p:spPr>
        <p:txBody>
          <a:bodyPr/>
          <a:lstStyle/>
          <a:p>
            <a:r>
              <a:rPr lang="en-CA"/>
              <a:t>In Grades 10-12 there are </a:t>
            </a:r>
            <a:r>
              <a:rPr lang="en-CA">
                <a:solidFill>
                  <a:srgbClr val="0070C0"/>
                </a:solidFill>
              </a:rPr>
              <a:t>16 REQUIRED </a:t>
            </a:r>
            <a:r>
              <a:rPr lang="en-CA"/>
              <a:t>classes you must take.</a:t>
            </a:r>
          </a:p>
        </p:txBody>
      </p:sp>
      <p:sp>
        <p:nvSpPr>
          <p:cNvPr id="5" name="Text Placeholder 4">
            <a:extLst>
              <a:ext uri="{FF2B5EF4-FFF2-40B4-BE49-F238E27FC236}">
                <a16:creationId xmlns:a16="http://schemas.microsoft.com/office/drawing/2014/main" id="{3666D5AF-F161-43CC-A1C4-A21446A831A6}"/>
              </a:ext>
            </a:extLst>
          </p:cNvPr>
          <p:cNvSpPr>
            <a:spLocks noGrp="1"/>
          </p:cNvSpPr>
          <p:nvPr>
            <p:ph type="body" sz="quarter" idx="3"/>
          </p:nvPr>
        </p:nvSpPr>
        <p:spPr>
          <a:xfrm>
            <a:off x="5629076" y="2134528"/>
            <a:ext cx="4041775" cy="639762"/>
          </a:xfrm>
        </p:spPr>
        <p:txBody>
          <a:bodyPr/>
          <a:lstStyle/>
          <a:p>
            <a:r>
              <a:rPr lang="en-CA"/>
              <a:t>Elective Courses </a:t>
            </a:r>
          </a:p>
        </p:txBody>
      </p:sp>
      <p:sp>
        <p:nvSpPr>
          <p:cNvPr id="6" name="Content Placeholder 5">
            <a:extLst>
              <a:ext uri="{FF2B5EF4-FFF2-40B4-BE49-F238E27FC236}">
                <a16:creationId xmlns:a16="http://schemas.microsoft.com/office/drawing/2014/main" id="{4B8E82F0-1E77-49C2-A1D8-DEF069ACC917}"/>
              </a:ext>
            </a:extLst>
          </p:cNvPr>
          <p:cNvSpPr>
            <a:spLocks noGrp="1"/>
          </p:cNvSpPr>
          <p:nvPr>
            <p:ph sz="quarter" idx="4"/>
          </p:nvPr>
        </p:nvSpPr>
        <p:spPr>
          <a:xfrm>
            <a:off x="5174458" y="3012739"/>
            <a:ext cx="4041775" cy="3951288"/>
          </a:xfrm>
        </p:spPr>
        <p:txBody>
          <a:bodyPr/>
          <a:lstStyle/>
          <a:p>
            <a:r>
              <a:rPr lang="en-CA"/>
              <a:t>There are a minimum of       </a:t>
            </a:r>
            <a:r>
              <a:rPr lang="en-CA">
                <a:solidFill>
                  <a:srgbClr val="0070C0"/>
                </a:solidFill>
              </a:rPr>
              <a:t>8 ELECTIVE</a:t>
            </a:r>
            <a:r>
              <a:rPr lang="en-CA"/>
              <a:t> classes you choose to take.</a:t>
            </a:r>
          </a:p>
          <a:p>
            <a:pPr marL="0" indent="0">
              <a:buNone/>
            </a:pPr>
            <a:r>
              <a:rPr lang="en-CA"/>
              <a:t> </a:t>
            </a:r>
          </a:p>
        </p:txBody>
      </p:sp>
      <p:sp>
        <p:nvSpPr>
          <p:cNvPr id="7" name="TextBox 6">
            <a:extLst>
              <a:ext uri="{FF2B5EF4-FFF2-40B4-BE49-F238E27FC236}">
                <a16:creationId xmlns:a16="http://schemas.microsoft.com/office/drawing/2014/main" id="{CB34A415-0A72-4264-A999-9641954A20B3}"/>
              </a:ext>
            </a:extLst>
          </p:cNvPr>
          <p:cNvSpPr txBox="1"/>
          <p:nvPr/>
        </p:nvSpPr>
        <p:spPr>
          <a:xfrm>
            <a:off x="854193" y="4677584"/>
            <a:ext cx="7136762" cy="954107"/>
          </a:xfrm>
          <a:prstGeom prst="rect">
            <a:avLst/>
          </a:prstGeom>
          <a:noFill/>
        </p:spPr>
        <p:txBody>
          <a:bodyPr wrap="none" rtlCol="0">
            <a:spAutoFit/>
          </a:bodyPr>
          <a:lstStyle/>
          <a:p>
            <a:pPr algn="ctr"/>
            <a:r>
              <a:rPr lang="en-CA">
                <a:solidFill>
                  <a:srgbClr val="0070C0"/>
                </a:solidFill>
              </a:rPr>
              <a:t>TOGETHER they must add up to 24 Credits </a:t>
            </a:r>
          </a:p>
          <a:p>
            <a:pPr algn="ctr"/>
            <a:r>
              <a:rPr lang="en-CA">
                <a:solidFill>
                  <a:srgbClr val="0070C0"/>
                </a:solidFill>
              </a:rPr>
              <a:t>to earn a Grade 12 Standing.</a:t>
            </a:r>
          </a:p>
        </p:txBody>
      </p:sp>
    </p:spTree>
    <p:extLst>
      <p:ext uri="{BB962C8B-B14F-4D97-AF65-F5344CB8AC3E}">
        <p14:creationId xmlns:p14="http://schemas.microsoft.com/office/powerpoint/2010/main" val="367767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56F3-B36E-48AB-B4BD-B3E666C38C8C}"/>
              </a:ext>
            </a:extLst>
          </p:cNvPr>
          <p:cNvSpPr>
            <a:spLocks noGrp="1"/>
          </p:cNvSpPr>
          <p:nvPr>
            <p:ph type="title"/>
          </p:nvPr>
        </p:nvSpPr>
        <p:spPr>
          <a:xfrm>
            <a:off x="1820006" y="84191"/>
            <a:ext cx="8229600" cy="1143000"/>
          </a:xfrm>
        </p:spPr>
        <p:txBody>
          <a:bodyPr/>
          <a:lstStyle/>
          <a:p>
            <a:r>
              <a:rPr lang="en-CA"/>
              <a:t>Post Secondary</a:t>
            </a:r>
          </a:p>
        </p:txBody>
      </p:sp>
      <p:sp>
        <p:nvSpPr>
          <p:cNvPr id="3" name="Content Placeholder 2">
            <a:extLst>
              <a:ext uri="{FF2B5EF4-FFF2-40B4-BE49-F238E27FC236}">
                <a16:creationId xmlns:a16="http://schemas.microsoft.com/office/drawing/2014/main" id="{50C1F206-09A0-442B-A482-4C5E7D20CDB9}"/>
              </a:ext>
            </a:extLst>
          </p:cNvPr>
          <p:cNvSpPr>
            <a:spLocks noGrp="1"/>
          </p:cNvSpPr>
          <p:nvPr>
            <p:ph idx="1"/>
          </p:nvPr>
        </p:nvSpPr>
        <p:spPr>
          <a:xfrm>
            <a:off x="3507766" y="1629779"/>
            <a:ext cx="5005222" cy="1876250"/>
          </a:xfrm>
        </p:spPr>
        <p:txBody>
          <a:bodyPr/>
          <a:lstStyle/>
          <a:p>
            <a:pPr marL="0" indent="0">
              <a:buNone/>
            </a:pPr>
            <a:r>
              <a:rPr lang="en-CA"/>
              <a:t>If after graduation, you plan to attend a post-secondary institution, be sure to look at their requirements. </a:t>
            </a:r>
          </a:p>
          <a:p>
            <a:pPr marL="0" indent="0">
              <a:buNone/>
            </a:pPr>
            <a:r>
              <a:rPr lang="en-CA"/>
              <a:t> </a:t>
            </a:r>
          </a:p>
          <a:p>
            <a:pPr marL="0" indent="0">
              <a:buNone/>
            </a:pPr>
            <a:r>
              <a:rPr lang="en-CA"/>
              <a:t>You will need certain </a:t>
            </a:r>
            <a:r>
              <a:rPr lang="en-CA" b="1" i="1"/>
              <a:t>high school pre-requisites </a:t>
            </a:r>
            <a:r>
              <a:rPr lang="en-CA"/>
              <a:t>to take certain post-secondary classes/programs.</a:t>
            </a:r>
          </a:p>
          <a:p>
            <a:pPr marL="0" indent="0">
              <a:buNone/>
            </a:pPr>
            <a:endParaRPr lang="en-CA"/>
          </a:p>
          <a:p>
            <a:pPr marL="0" indent="0">
              <a:buNone/>
            </a:pPr>
            <a:endParaRPr lang="en-CA"/>
          </a:p>
        </p:txBody>
      </p:sp>
      <p:pic>
        <p:nvPicPr>
          <p:cNvPr id="4" name="Picture 3">
            <a:extLst>
              <a:ext uri="{FF2B5EF4-FFF2-40B4-BE49-F238E27FC236}">
                <a16:creationId xmlns:a16="http://schemas.microsoft.com/office/drawing/2014/main" id="{D7E609B8-C711-41D3-AFA7-C868D62470CC}"/>
              </a:ext>
            </a:extLst>
          </p:cNvPr>
          <p:cNvPicPr>
            <a:picLocks noChangeAspect="1"/>
          </p:cNvPicPr>
          <p:nvPr/>
        </p:nvPicPr>
        <p:blipFill>
          <a:blip r:embed="rId2"/>
          <a:stretch>
            <a:fillRect/>
          </a:stretch>
        </p:blipFill>
        <p:spPr>
          <a:xfrm>
            <a:off x="807285" y="325045"/>
            <a:ext cx="1097085" cy="1097085"/>
          </a:xfrm>
          <a:prstGeom prst="rect">
            <a:avLst/>
          </a:prstGeom>
        </p:spPr>
      </p:pic>
      <p:pic>
        <p:nvPicPr>
          <p:cNvPr id="6" name="Picture 5">
            <a:extLst>
              <a:ext uri="{FF2B5EF4-FFF2-40B4-BE49-F238E27FC236}">
                <a16:creationId xmlns:a16="http://schemas.microsoft.com/office/drawing/2014/main" id="{7655963B-0567-4A2A-8569-8259E4B5E4E2}"/>
              </a:ext>
            </a:extLst>
          </p:cNvPr>
          <p:cNvPicPr>
            <a:picLocks noChangeAspect="1"/>
          </p:cNvPicPr>
          <p:nvPr/>
        </p:nvPicPr>
        <p:blipFill>
          <a:blip r:embed="rId3"/>
          <a:stretch>
            <a:fillRect/>
          </a:stretch>
        </p:blipFill>
        <p:spPr>
          <a:xfrm>
            <a:off x="671382" y="4941657"/>
            <a:ext cx="1566450" cy="1174837"/>
          </a:xfrm>
          <a:prstGeom prst="rect">
            <a:avLst/>
          </a:prstGeom>
        </p:spPr>
      </p:pic>
      <p:pic>
        <p:nvPicPr>
          <p:cNvPr id="7" name="Picture 6">
            <a:extLst>
              <a:ext uri="{FF2B5EF4-FFF2-40B4-BE49-F238E27FC236}">
                <a16:creationId xmlns:a16="http://schemas.microsoft.com/office/drawing/2014/main" id="{40964704-EC3A-4F7B-B66C-DA50F4AC655E}"/>
              </a:ext>
            </a:extLst>
          </p:cNvPr>
          <p:cNvPicPr>
            <a:picLocks noChangeAspect="1"/>
          </p:cNvPicPr>
          <p:nvPr/>
        </p:nvPicPr>
        <p:blipFill>
          <a:blip r:embed="rId4"/>
          <a:stretch>
            <a:fillRect/>
          </a:stretch>
        </p:blipFill>
        <p:spPr>
          <a:xfrm>
            <a:off x="825599" y="3071805"/>
            <a:ext cx="1078771" cy="1398088"/>
          </a:xfrm>
          <a:prstGeom prst="rect">
            <a:avLst/>
          </a:prstGeom>
        </p:spPr>
      </p:pic>
      <p:pic>
        <p:nvPicPr>
          <p:cNvPr id="9" name="Picture 8">
            <a:extLst>
              <a:ext uri="{FF2B5EF4-FFF2-40B4-BE49-F238E27FC236}">
                <a16:creationId xmlns:a16="http://schemas.microsoft.com/office/drawing/2014/main" id="{71BF7B12-3309-4BD3-B27E-9650EA1E3552}"/>
              </a:ext>
            </a:extLst>
          </p:cNvPr>
          <p:cNvPicPr>
            <a:picLocks noChangeAspect="1"/>
          </p:cNvPicPr>
          <p:nvPr/>
        </p:nvPicPr>
        <p:blipFill>
          <a:blip r:embed="rId5"/>
          <a:stretch>
            <a:fillRect/>
          </a:stretch>
        </p:blipFill>
        <p:spPr>
          <a:xfrm>
            <a:off x="557197" y="1882757"/>
            <a:ext cx="1702353" cy="797978"/>
          </a:xfrm>
          <a:prstGeom prst="rect">
            <a:avLst/>
          </a:prstGeom>
        </p:spPr>
      </p:pic>
    </p:spTree>
    <p:extLst>
      <p:ext uri="{BB962C8B-B14F-4D97-AF65-F5344CB8AC3E}">
        <p14:creationId xmlns:p14="http://schemas.microsoft.com/office/powerpoint/2010/main" val="427191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25BC-0D8C-4B1F-B630-08C5ED1C0A99}"/>
              </a:ext>
            </a:extLst>
          </p:cNvPr>
          <p:cNvSpPr>
            <a:spLocks noGrp="1"/>
          </p:cNvSpPr>
          <p:nvPr>
            <p:ph type="title"/>
          </p:nvPr>
        </p:nvSpPr>
        <p:spPr/>
        <p:txBody>
          <a:bodyPr/>
          <a:lstStyle/>
          <a:p>
            <a:r>
              <a:rPr lang="en-CA"/>
              <a:t>Dual Credit Opportunities</a:t>
            </a:r>
          </a:p>
        </p:txBody>
      </p:sp>
      <p:sp>
        <p:nvSpPr>
          <p:cNvPr id="3" name="Content Placeholder 2">
            <a:extLst>
              <a:ext uri="{FF2B5EF4-FFF2-40B4-BE49-F238E27FC236}">
                <a16:creationId xmlns:a16="http://schemas.microsoft.com/office/drawing/2014/main" id="{3E8F4065-433D-4E2F-B58D-B8E8F0353AB6}"/>
              </a:ext>
            </a:extLst>
          </p:cNvPr>
          <p:cNvSpPr>
            <a:spLocks noGrp="1"/>
          </p:cNvSpPr>
          <p:nvPr>
            <p:ph idx="1"/>
          </p:nvPr>
        </p:nvSpPr>
        <p:spPr>
          <a:xfrm>
            <a:off x="128469" y="1600200"/>
            <a:ext cx="8917289" cy="4525963"/>
          </a:xfrm>
        </p:spPr>
        <p:txBody>
          <a:bodyPr/>
          <a:lstStyle/>
          <a:p>
            <a:pPr marL="0" indent="0">
              <a:buNone/>
            </a:pPr>
            <a:r>
              <a:rPr lang="en-CA"/>
              <a:t>There are opportunities for high school students to take a University Class in their Grade 12 year. </a:t>
            </a:r>
          </a:p>
          <a:p>
            <a:pPr marL="0" indent="0">
              <a:buNone/>
            </a:pPr>
            <a:r>
              <a:rPr lang="en-CA"/>
              <a:t> </a:t>
            </a:r>
          </a:p>
          <a:p>
            <a:pPr marL="0" indent="0">
              <a:buNone/>
            </a:pPr>
            <a:r>
              <a:rPr lang="en-CA" b="1"/>
              <a:t>Dual Credit </a:t>
            </a:r>
            <a:r>
              <a:rPr lang="en-CA"/>
              <a:t>means that upon successful completion of the course, students will earn a </a:t>
            </a:r>
            <a:r>
              <a:rPr lang="en-CA" b="1" i="1"/>
              <a:t>University Credit</a:t>
            </a:r>
            <a:r>
              <a:rPr lang="en-CA"/>
              <a:t> </a:t>
            </a:r>
            <a:r>
              <a:rPr lang="en-CA" u="sng"/>
              <a:t>AS WELL </a:t>
            </a:r>
            <a:r>
              <a:rPr lang="en-CA"/>
              <a:t>as a </a:t>
            </a:r>
            <a:r>
              <a:rPr lang="en-CA" b="1" i="1"/>
              <a:t>High School Credit</a:t>
            </a:r>
            <a:r>
              <a:rPr lang="en-CA"/>
              <a:t>.</a:t>
            </a:r>
          </a:p>
          <a:p>
            <a:pPr marL="0" indent="0">
              <a:buNone/>
            </a:pPr>
            <a:endParaRPr lang="en-CA"/>
          </a:p>
          <a:p>
            <a:pPr marL="0" indent="0">
              <a:buNone/>
            </a:pPr>
            <a:r>
              <a:rPr lang="en-CA" sz="2400"/>
              <a:t>Example:  if you are interested in </a:t>
            </a:r>
            <a:r>
              <a:rPr lang="en-CA" sz="2400" b="1" i="1"/>
              <a:t>Edwards School of Business</a:t>
            </a:r>
            <a:r>
              <a:rPr lang="en-CA" sz="2400"/>
              <a:t>, you can take a Commerce 101 class AND earn a Business 30L.  See a counsellor if you are interested.  </a:t>
            </a:r>
          </a:p>
        </p:txBody>
      </p:sp>
    </p:spTree>
    <p:extLst>
      <p:ext uri="{BB962C8B-B14F-4D97-AF65-F5344CB8AC3E}">
        <p14:creationId xmlns:p14="http://schemas.microsoft.com/office/powerpoint/2010/main" val="2385272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63B6F69-FF62-4665-B75C-F197CFC85C5A}"/>
              </a:ext>
            </a:extLst>
          </p:cNvPr>
          <p:cNvSpPr>
            <a:spLocks noGrp="1"/>
          </p:cNvSpPr>
          <p:nvPr>
            <p:ph type="title"/>
          </p:nvPr>
        </p:nvSpPr>
        <p:spPr>
          <a:xfrm>
            <a:off x="685800" y="76200"/>
            <a:ext cx="7772400" cy="914400"/>
          </a:xfrm>
        </p:spPr>
        <p:txBody>
          <a:bodyPr/>
          <a:lstStyle/>
          <a:p>
            <a:pPr eaLnBrk="1" hangingPunct="1"/>
            <a:r>
              <a:rPr lang="en-US" altLang="en-US" u="sng">
                <a:latin typeface="Arial Black" panose="020B0A04020102020204" pitchFamily="34" charset="0"/>
              </a:rPr>
              <a:t>Class Planning English </a:t>
            </a:r>
          </a:p>
        </p:txBody>
      </p:sp>
      <p:graphicFrame>
        <p:nvGraphicFramePr>
          <p:cNvPr id="22584" name="Group 56">
            <a:extLst>
              <a:ext uri="{FF2B5EF4-FFF2-40B4-BE49-F238E27FC236}">
                <a16:creationId xmlns:a16="http://schemas.microsoft.com/office/drawing/2014/main" id="{023F3E04-77D9-4E21-9F14-365EE8EE75EC}"/>
              </a:ext>
            </a:extLst>
          </p:cNvPr>
          <p:cNvGraphicFramePr>
            <a:graphicFrameLocks noGrp="1"/>
          </p:cNvGraphicFramePr>
          <p:nvPr>
            <p:extLst>
              <p:ext uri="{D42A27DB-BD31-4B8C-83A1-F6EECF244321}">
                <p14:modId xmlns:p14="http://schemas.microsoft.com/office/powerpoint/2010/main" val="573457335"/>
              </p:ext>
            </p:extLst>
          </p:nvPr>
        </p:nvGraphicFramePr>
        <p:xfrm>
          <a:off x="228600" y="1066800"/>
          <a:ext cx="8804910" cy="6180009"/>
        </p:xfrm>
        <a:graphic>
          <a:graphicData uri="http://schemas.openxmlformats.org/drawingml/2006/table">
            <a:tbl>
              <a:tblPr/>
              <a:tblGrid>
                <a:gridCol w="2819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089910">
                  <a:extLst>
                    <a:ext uri="{9D8B030D-6E8A-4147-A177-3AD203B41FA5}">
                      <a16:colId xmlns:a16="http://schemas.microsoft.com/office/drawing/2014/main" val="20002"/>
                    </a:ext>
                  </a:extLst>
                </a:gridCol>
              </a:tblGrid>
              <a:tr h="36058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Black" pitchFamily="34" charset="0"/>
                        </a:rPr>
                        <a:t>GRADE 10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Black" pitchFamily="34" charset="0"/>
                        </a:rPr>
                        <a:t>GRADE 11</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Black" pitchFamily="34" charset="0"/>
                        </a:rPr>
                        <a:t>GRADE 12</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3011">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Catholic Studies 10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Catholic Studies 20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Catholic Studies 30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052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English Lang Arts  A10 </a:t>
                      </a:r>
                      <a:r>
                        <a:rPr kumimoji="0" lang="en-US" sz="1400" b="1" i="0" u="none" strike="noStrike" cap="none" normalizeH="0" baseline="0">
                          <a:ln>
                            <a:noFill/>
                          </a:ln>
                          <a:solidFill>
                            <a:schemeClr val="tx1"/>
                          </a:solidFill>
                          <a:effectLst/>
                          <a:latin typeface="Arial" pitchFamily="34" charset="0"/>
                          <a:cs typeface="Arial" pitchFamily="34" charset="0"/>
                        </a:rPr>
                        <a:t>OR</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400" b="0" i="0" u="none" strike="noStrike" cap="none" normalizeH="0" baseline="0">
                          <a:ln>
                            <a:noFill/>
                          </a:ln>
                          <a:solidFill>
                            <a:schemeClr val="tx1"/>
                          </a:solidFill>
                          <a:effectLst/>
                          <a:latin typeface="Arial" pitchFamily="34" charset="0"/>
                          <a:cs typeface="Arial" pitchFamily="34" charset="0"/>
                        </a:rPr>
                        <a:t>English Lang Arts B10</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Eng Lang Arts 20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Eng Lang Arts A30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240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Financial Literacy 10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400" b="0" i="0" u="none" strike="noStrike" cap="none" normalizeH="0" baseline="0">
                          <a:ln>
                            <a:noFill/>
                          </a:ln>
                          <a:solidFill>
                            <a:schemeClr val="tx1"/>
                          </a:solidFill>
                          <a:effectLst/>
                          <a:latin typeface="Arial" pitchFamily="34" charset="0"/>
                          <a:cs typeface="Arial" pitchFamily="34" charset="0"/>
                        </a:rPr>
                        <a:t>1 Level 20 Math </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Eng Lang Arts B30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2496">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History/Indigenous Studies 10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400" b="0" i="0" u="none" strike="noStrike" cap="none" normalizeH="0" baseline="0">
                          <a:ln>
                            <a:noFill/>
                          </a:ln>
                          <a:solidFill>
                            <a:schemeClr val="tx1"/>
                          </a:solidFill>
                          <a:effectLst/>
                          <a:latin typeface="Arial" pitchFamily="34" charset="0"/>
                          <a:cs typeface="Arial" pitchFamily="34" charset="0"/>
                        </a:rPr>
                        <a:t>1 Level 20 Science </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pitchFamily="34" charset="0"/>
                          <a:cs typeface="Arial" pitchFamily="34" charset="0"/>
                        </a:rPr>
                        <a:t>History 30 or </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pitchFamily="34" charset="0"/>
                          <a:cs typeface="Arial" pitchFamily="34" charset="0"/>
                        </a:rPr>
                        <a:t>Indigenous Studies 30</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78003">
                <a:tc rowSpan="3">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Math: Foundations and Pre-Calculus10 </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1" i="0" u="none" strike="noStrike" cap="none" normalizeH="0" baseline="0">
                          <a:ln>
                            <a:noFill/>
                          </a:ln>
                          <a:solidFill>
                            <a:schemeClr val="tx1"/>
                          </a:solidFill>
                          <a:effectLst/>
                          <a:latin typeface="Arial" pitchFamily="34" charset="0"/>
                          <a:cs typeface="Arial" pitchFamily="34" charset="0"/>
                        </a:rPr>
                        <a:t>&amp;/OR</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Math: Workplace and Apprenticeship 10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400" b="0" i="0" u="none" strike="noStrike" cap="none" normalizeH="0" baseline="0">
                          <a:ln>
                            <a:noFill/>
                          </a:ln>
                          <a:solidFill>
                            <a:schemeClr val="tx1"/>
                          </a:solidFill>
                          <a:effectLst/>
                          <a:latin typeface="Arial" pitchFamily="34" charset="0"/>
                          <a:cs typeface="Arial" pitchFamily="34" charset="0"/>
                        </a:rPr>
                        <a:t>1 20 or 30 Level Social Science</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(History, Indigenous Studies, Psychology, Law)</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CA" sz="1400" b="0" i="0" u="none" strike="noStrike" cap="none" normalizeH="0" baseline="0">
                        <a:ln>
                          <a:noFill/>
                        </a:ln>
                        <a:solidFill>
                          <a:schemeClr val="tx1"/>
                        </a:solidFill>
                        <a:effectLst/>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pitchFamily="34" charset="0"/>
                          <a:cs typeface="Arial" pitchFamily="34" charset="0"/>
                        </a:rPr>
                        <a:t>1</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289351">
                <a:tc vMerge="1">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0" i="0" u="none" strike="noStrike" cap="none" normalizeH="0" baseline="0">
                          <a:ln>
                            <a:noFill/>
                          </a:ln>
                          <a:solidFill>
                            <a:schemeClr val="tx1"/>
                          </a:solidFill>
                          <a:effectLst/>
                          <a:latin typeface="Arial" pitchFamily="34" charset="0"/>
                          <a:cs typeface="Arial" pitchFamily="34" charset="0"/>
                        </a:rPr>
                        <a:t>Math: Workplace and Apprenticeship 10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pitchFamily="34" charset="0"/>
                          <a:cs typeface="Arial" pitchFamily="34" charset="0"/>
                        </a:rPr>
                        <a:t>1</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pitchFamily="34" charset="0"/>
                          <a:cs typeface="Arial" pitchFamily="34" charset="0"/>
                        </a:rPr>
                        <a:t>2</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300209">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pitchFamily="34" charset="0"/>
                          <a:cs typeface="Arial" pitchFamily="34" charset="0"/>
                        </a:rPr>
                        <a:t>3</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960359913"/>
                  </a:ext>
                </a:extLst>
              </a:tr>
              <a:tr h="32052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Science 10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pitchFamily="34" charset="0"/>
                          <a:cs typeface="Arial" pitchFamily="34" charset="0"/>
                        </a:rPr>
                        <a:t>2</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pitchFamily="34" charset="0"/>
                          <a:cs typeface="Arial" pitchFamily="34" charset="0"/>
                        </a:rPr>
                        <a:t>4</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r h="32052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Wellness 10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pitchFamily="34" charset="0"/>
                          <a:cs typeface="Arial" pitchFamily="34" charset="0"/>
                        </a:rPr>
                        <a:t>3</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pitchFamily="34" charset="0"/>
                          <a:cs typeface="Arial" pitchFamily="34" charset="0"/>
                        </a:rPr>
                        <a:t>5</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8"/>
                  </a:ext>
                </a:extLst>
              </a:tr>
              <a:tr h="42114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1</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pitchFamily="34" charset="0"/>
                          <a:cs typeface="Arial" pitchFamily="34" charset="0"/>
                        </a:rPr>
                        <a:t>4</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pitchFamily="34" charset="0"/>
                          <a:cs typeface="Arial" pitchFamily="34" charset="0"/>
                        </a:rPr>
                        <a:t>6</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9"/>
                  </a:ext>
                </a:extLst>
              </a:tr>
              <a:tr h="289351">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2</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pitchFamily="34" charset="0"/>
                          <a:cs typeface="Arial" pitchFamily="34" charset="0"/>
                        </a:rPr>
                        <a:t>5</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CA" sz="14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400" b="0" i="0" u="none" strike="noStrike" cap="none" normalizeH="0" baseline="0">
                          <a:ln>
                            <a:noFill/>
                          </a:ln>
                          <a:solidFill>
                            <a:schemeClr val="tx1"/>
                          </a:solidFill>
                          <a:effectLst/>
                          <a:latin typeface="Arial" pitchFamily="34" charset="0"/>
                          <a:cs typeface="Arial" pitchFamily="34" charset="0"/>
                        </a:rPr>
                        <a:t>24 credits to graduate 5 of which must be at the 30 Level</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10"/>
                  </a:ext>
                </a:extLst>
              </a:tr>
              <a:tr h="44559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CA" sz="1400" b="0" i="0" u="none" strike="noStrike" cap="none" normalizeH="0" baseline="0">
                          <a:ln>
                            <a:noFill/>
                          </a:ln>
                          <a:solidFill>
                            <a:schemeClr val="tx1"/>
                          </a:solidFill>
                          <a:effectLst/>
                          <a:latin typeface="Arial" pitchFamily="34" charset="0"/>
                          <a:cs typeface="Arial" pitchFamily="34" charset="0"/>
                        </a:rPr>
                        <a:t>3</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91605431"/>
                  </a:ext>
                </a:extLst>
              </a:tr>
            </a:tbl>
          </a:graphicData>
        </a:graphic>
      </p:graphicFrame>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2A48FCE9C75E449F37F6F3BB490079" ma:contentTypeVersion="18" ma:contentTypeDescription="Create a new document." ma:contentTypeScope="" ma:versionID="d5caae983d76561be9939df59dd3960a">
  <xsd:schema xmlns:xsd="http://www.w3.org/2001/XMLSchema" xmlns:xs="http://www.w3.org/2001/XMLSchema" xmlns:p="http://schemas.microsoft.com/office/2006/metadata/properties" xmlns:ns2="fe479cb2-b171-4b69-8b97-f0ed906818f1" xmlns:ns3="3d533496-d344-4d2b-aa77-367c509d4c03" targetNamespace="http://schemas.microsoft.com/office/2006/metadata/properties" ma:root="true" ma:fieldsID="ac724f47b36e1eb1fe8e9c6c5f2a30e9" ns2:_="" ns3:_="">
    <xsd:import namespace="fe479cb2-b171-4b69-8b97-f0ed906818f1"/>
    <xsd:import namespace="3d533496-d344-4d2b-aa77-367c509d4c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479cb2-b171-4b69-8b97-f0ed90681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4521113-435f-4915-ab40-b3382cb9092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533496-d344-4d2b-aa77-367c509d4c0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efe780-0253-4f2a-96d2-c5253393077f}" ma:internalName="TaxCatchAll" ma:showField="CatchAllData" ma:web="3d533496-d344-4d2b-aa77-367c509d4c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479cb2-b171-4b69-8b97-f0ed906818f1">
      <Terms xmlns="http://schemas.microsoft.com/office/infopath/2007/PartnerControls"/>
    </lcf76f155ced4ddcb4097134ff3c332f>
    <TaxCatchAll xmlns="3d533496-d344-4d2b-aa77-367c509d4c03" xsi:nil="true"/>
    <SharedWithUsers xmlns="3d533496-d344-4d2b-aa77-367c509d4c03">
      <UserInfo>
        <DisplayName>Clark, Lynn</DisplayName>
        <AccountId>24</AccountId>
        <AccountType/>
      </UserInfo>
      <UserInfo>
        <DisplayName>Taylor, Rayanne</DisplayName>
        <AccountId>113</AccountId>
        <AccountType/>
      </UserInfo>
      <UserInfo>
        <DisplayName>Epple, Rebecca</DisplayName>
        <AccountId>164</AccountId>
        <AccountType/>
      </UserInfo>
      <UserInfo>
        <DisplayName>Marchand, Ashley</DisplayName>
        <AccountId>220</AccountId>
        <AccountType/>
      </UserInfo>
      <UserInfo>
        <DisplayName>Remizowski, Michelle</DisplayName>
        <AccountId>99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6E9D7D-FA68-4F6F-A334-71AEBAEAC7F8}">
  <ds:schemaRefs>
    <ds:schemaRef ds:uri="3d533496-d344-4d2b-aa77-367c509d4c03"/>
    <ds:schemaRef ds:uri="fe479cb2-b171-4b69-8b97-f0ed906818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850093-06A5-4545-BD4F-0AD9AB8C5985}">
  <ds:schemaRefs>
    <ds:schemaRef ds:uri="3d533496-d344-4d2b-aa77-367c509d4c03"/>
    <ds:schemaRef ds:uri="fe479cb2-b171-4b69-8b97-f0ed906818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1A0D23A-9D79-4CAD-9B28-E296D9F76B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50</Slides>
  <Notes>3</Notes>
  <HiddenSlides>0</HiddenSlide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 St. Joseph High School Course Selection </vt:lpstr>
      <vt:lpstr>AGENDA</vt:lpstr>
      <vt:lpstr>The Classes you choose to take in High School Influence What You Can Study in Post-Secondary &amp; What You Can do for Work After High School</vt:lpstr>
      <vt:lpstr>PowerPoint Presentation</vt:lpstr>
      <vt:lpstr>School counsellors can provide students with  tools &amp; opportunities to match their skills, interests &amp; values with careers.  This helps with course selection in high school.</vt:lpstr>
      <vt:lpstr>Once you have an idea of the careers that interest you &amp; the schooling required, you can begin to make your high school plan.  </vt:lpstr>
      <vt:lpstr>Post Secondary</vt:lpstr>
      <vt:lpstr>Dual Credit Opportunities</vt:lpstr>
      <vt:lpstr>Class Planning English </vt:lpstr>
      <vt:lpstr>Class Planning FRENCH</vt:lpstr>
      <vt:lpstr>Prerequisites</vt:lpstr>
      <vt:lpstr>Registration Handbook</vt:lpstr>
      <vt:lpstr>Pre-Requisites – Registration Handbook</vt:lpstr>
      <vt:lpstr>School Transcript in My School Sask (MSS)</vt:lpstr>
      <vt:lpstr>School Transcript in My School Sask (MSS)</vt:lpstr>
      <vt:lpstr>Viewing your School transcript</vt:lpstr>
      <vt:lpstr>Viewing your Timetable</vt:lpstr>
      <vt:lpstr>Math Pathways</vt:lpstr>
      <vt:lpstr>PowerPoint Presentation</vt:lpstr>
      <vt:lpstr>Grade 10 Math Options</vt:lpstr>
      <vt:lpstr>Grade 10 Supported Math Option</vt:lpstr>
      <vt:lpstr>Grade 11 Math Option</vt:lpstr>
      <vt:lpstr>Stretched Math Semester Visual</vt:lpstr>
      <vt:lpstr>Advanced Math Pathway</vt:lpstr>
      <vt:lpstr>Advanced Placement </vt:lpstr>
      <vt:lpstr>The Advanced Program</vt:lpstr>
      <vt:lpstr>Advanced English 10 </vt:lpstr>
      <vt:lpstr>   </vt:lpstr>
      <vt:lpstr>PowerPoint Presentation</vt:lpstr>
      <vt:lpstr>Electives</vt:lpstr>
      <vt:lpstr>Electives</vt:lpstr>
      <vt:lpstr>Career and Work Education </vt:lpstr>
      <vt:lpstr>Feehan Construction  Program  Sign up for a Flex session  Feb. 28th for more information.  See a Counsellor  for more information.  </vt:lpstr>
      <vt:lpstr>Band Students</vt:lpstr>
      <vt:lpstr>Choral</vt:lpstr>
      <vt:lpstr>LAS Program</vt:lpstr>
      <vt:lpstr>EAL Program</vt:lpstr>
      <vt:lpstr>Online Registration</vt:lpstr>
      <vt:lpstr>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dc:creator>
  <cp:revision>1</cp:revision>
  <cp:lastPrinted>1601-01-01T00:00:00Z</cp:lastPrinted>
  <dcterms:created xsi:type="dcterms:W3CDTF">2004-02-29T14:30:27Z</dcterms:created>
  <dcterms:modified xsi:type="dcterms:W3CDTF">2024-03-05T21:05:43Z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0x0101000F2A48FCE9C75E449F37F6F3BB490079</vt:lpwstr>
  </property>
  <property fmtid="{D5CDD505-2E9C-101B-9397-08002B2CF9AE}" pid="3" name="MediaServiceImageTags">
    <vt:lpwstr/>
  </property>
</Properties>
</file>